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87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12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598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15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068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05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65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92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22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430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64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72186-D724-4B31-ACA2-D8A0ACF1E531}" type="datetimeFigureOut">
              <a:rPr lang="it-IT" smtClean="0"/>
              <a:t>20/11/2023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8B40C-6753-45EF-8F85-7A5FDFE308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4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58532" y="146358"/>
            <a:ext cx="7337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 smtClean="0"/>
              <a:t>Gli scenari a confronto</a:t>
            </a:r>
            <a:r>
              <a:rPr lang="it-IT" sz="3200" b="1" dirty="0" smtClean="0"/>
              <a:t>	</a:t>
            </a:r>
            <a:r>
              <a:rPr lang="it-IT" sz="2400" i="1" dirty="0" smtClean="0"/>
              <a:t>Flusso </a:t>
            </a:r>
            <a:r>
              <a:rPr lang="it-IT" sz="2400" i="1" dirty="0"/>
              <a:t>e </a:t>
            </a:r>
            <a:r>
              <a:rPr lang="it-IT" sz="2400" i="1" dirty="0" smtClean="0"/>
              <a:t>Saturazione</a:t>
            </a:r>
            <a:endParaRPr lang="it-IT" sz="2000" i="1" dirty="0"/>
          </a:p>
        </p:txBody>
      </p:sp>
      <p:graphicFrame>
        <p:nvGraphicFramePr>
          <p:cNvPr id="24" name="Tabel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126323"/>
              </p:ext>
            </p:extLst>
          </p:nvPr>
        </p:nvGraphicFramePr>
        <p:xfrm>
          <a:off x="4716380" y="1530003"/>
          <a:ext cx="7346542" cy="4554263"/>
        </p:xfrm>
        <a:graphic>
          <a:graphicData uri="http://schemas.openxmlformats.org/drawingml/2006/table">
            <a:tbl>
              <a:tblPr/>
              <a:tblGrid>
                <a:gridCol w="962596">
                  <a:extLst>
                    <a:ext uri="{9D8B030D-6E8A-4147-A177-3AD203B41FA5}">
                      <a16:colId xmlns:a16="http://schemas.microsoft.com/office/drawing/2014/main" val="358929955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2751016785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2905938719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3406052243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3409886628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124444251"/>
                    </a:ext>
                  </a:extLst>
                </a:gridCol>
                <a:gridCol w="1063991">
                  <a:extLst>
                    <a:ext uri="{9D8B030D-6E8A-4147-A177-3AD203B41FA5}">
                      <a16:colId xmlns:a16="http://schemas.microsoft.com/office/drawing/2014/main" val="2130268491"/>
                    </a:ext>
                  </a:extLst>
                </a:gridCol>
              </a:tblGrid>
              <a:tr h="723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Stato di fatto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A/A1</a:t>
                      </a: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Leon d'Oro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B/B1</a:t>
                      </a: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Circ. Sud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Potenziamento 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 467R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</a:t>
                      </a: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Ipotesi B1 + Ipotesi C + Bretella A22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Chiusura ponte della Veggia</a:t>
                      </a:r>
                    </a:p>
                  </a:txBody>
                  <a:tcPr marL="5700" marR="5700" marT="5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647577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Pedemontana tratto di Sassuolo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=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40367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Nuovo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nei diversi scenari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~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~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~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267096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della Veggia</a:t>
                      </a: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086568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Circonvallazione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di Sassuolo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44520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residenziale di Sassuolo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Alti flussi confinati ad alcune aree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Alti flussi confinati ad alcune aree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Alti flussi confinati ad alcune aree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↓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929678"/>
                  </a:ext>
                </a:extLst>
              </a:tr>
              <a:tr h="6383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486R da Castellarano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0" marR="5700" marT="5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Flusso ↑</a:t>
                      </a:r>
                      <a:b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Saturazione ↑</a:t>
                      </a:r>
                    </a:p>
                  </a:txBody>
                  <a:tcPr marL="5700" marR="5700" marT="5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404971"/>
                  </a:ext>
                </a:extLst>
              </a:tr>
            </a:tbl>
          </a:graphicData>
        </a:graphic>
      </p:graphicFrame>
      <p:pic>
        <p:nvPicPr>
          <p:cNvPr id="25" name="Immagine 2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32" y="1056315"/>
            <a:ext cx="4427220" cy="5501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97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158532" y="146358"/>
            <a:ext cx="9602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 smtClean="0"/>
              <a:t>Gli scenari a confronto</a:t>
            </a:r>
            <a:r>
              <a:rPr lang="it-IT" sz="3200" b="1" dirty="0" smtClean="0"/>
              <a:t>	</a:t>
            </a:r>
            <a:r>
              <a:rPr lang="it-IT" sz="2400" i="1" dirty="0" smtClean="0"/>
              <a:t>Costi di realizzazione e tempi di rientro</a:t>
            </a:r>
            <a:endParaRPr lang="it-IT" sz="2000" i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696" y="1711384"/>
            <a:ext cx="10617236" cy="387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78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235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Filipponi</dc:creator>
  <cp:lastModifiedBy>Alessandro Filipponi</cp:lastModifiedBy>
  <cp:revision>10</cp:revision>
  <cp:lastPrinted>2023-11-20T16:14:10Z</cp:lastPrinted>
  <dcterms:created xsi:type="dcterms:W3CDTF">2023-11-20T15:23:26Z</dcterms:created>
  <dcterms:modified xsi:type="dcterms:W3CDTF">2023-11-20T17:05:32Z</dcterms:modified>
</cp:coreProperties>
</file>