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comments/modernComment_679_99783334.xml" ContentType="application/vnd.ms-powerpoint.comment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media/image102.jpg" ContentType="image/jpg"/>
  <Override PartName="/ppt/media/image103.jpg" ContentType="image/jpg"/>
  <Override PartName="/ppt/notesSlides/notesSlide8.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6477" r:id="rId1"/>
    <p:sldMasterId id="2147486492" r:id="rId2"/>
  </p:sldMasterIdLst>
  <p:notesMasterIdLst>
    <p:notesMasterId r:id="rId41"/>
  </p:notesMasterIdLst>
  <p:handoutMasterIdLst>
    <p:handoutMasterId r:id="rId42"/>
  </p:handoutMasterIdLst>
  <p:sldIdLst>
    <p:sldId id="1656" r:id="rId3"/>
    <p:sldId id="1458" r:id="rId4"/>
    <p:sldId id="1498" r:id="rId5"/>
    <p:sldId id="270" r:id="rId6"/>
    <p:sldId id="1181" r:id="rId7"/>
    <p:sldId id="1520" r:id="rId8"/>
    <p:sldId id="1876" r:id="rId9"/>
    <p:sldId id="1877" r:id="rId10"/>
    <p:sldId id="1880" r:id="rId11"/>
    <p:sldId id="1564" r:id="rId12"/>
    <p:sldId id="1879" r:id="rId13"/>
    <p:sldId id="1657" r:id="rId14"/>
    <p:sldId id="1750" r:id="rId15"/>
    <p:sldId id="1821" r:id="rId16"/>
    <p:sldId id="1841" r:id="rId17"/>
    <p:sldId id="1796" r:id="rId18"/>
    <p:sldId id="1507" r:id="rId19"/>
    <p:sldId id="1204" r:id="rId20"/>
    <p:sldId id="1456" r:id="rId21"/>
    <p:sldId id="1508" r:id="rId22"/>
    <p:sldId id="1509" r:id="rId23"/>
    <p:sldId id="1153" r:id="rId24"/>
    <p:sldId id="1183" r:id="rId25"/>
    <p:sldId id="1465" r:id="rId26"/>
    <p:sldId id="1454" r:id="rId27"/>
    <p:sldId id="257" r:id="rId28"/>
    <p:sldId id="868" r:id="rId29"/>
    <p:sldId id="1780" r:id="rId30"/>
    <p:sldId id="1513" r:id="rId31"/>
    <p:sldId id="1625" r:id="rId32"/>
    <p:sldId id="1626" r:id="rId33"/>
    <p:sldId id="1630" r:id="rId34"/>
    <p:sldId id="360" r:id="rId35"/>
    <p:sldId id="1764" r:id="rId36"/>
    <p:sldId id="1794" r:id="rId37"/>
    <p:sldId id="1792" r:id="rId38"/>
    <p:sldId id="1629" r:id="rId39"/>
    <p:sldId id="1777" r:id="rId40"/>
  </p:sldIdLst>
  <p:sldSz cx="24384000" cy="13716000"/>
  <p:notesSz cx="6797675" cy="9926638"/>
  <p:defaultTextStyle>
    <a:defPPr>
      <a:defRPr lang="en-GB"/>
    </a:defPPr>
    <a:lvl1pPr algn="l" defTabSz="449263" rtl="0" eaLnBrk="0" fontAlgn="base" hangingPunct="0">
      <a:spcBef>
        <a:spcPct val="0"/>
      </a:spcBef>
      <a:spcAft>
        <a:spcPct val="0"/>
      </a:spcAft>
      <a:defRPr kern="1200">
        <a:solidFill>
          <a:schemeClr val="tx1"/>
        </a:solidFill>
        <a:latin typeface="Arial" panose="020B0604020202020204" pitchFamily="34" charset="0"/>
        <a:ea typeface="+mn-ea"/>
        <a:cs typeface="Arial Unicode MS" charset="0"/>
      </a:defRPr>
    </a:lvl1pPr>
    <a:lvl2pPr marL="742950" indent="-285750" algn="l" defTabSz="449263" rtl="0" eaLnBrk="0" fontAlgn="base" hangingPunct="0">
      <a:spcBef>
        <a:spcPct val="0"/>
      </a:spcBef>
      <a:spcAft>
        <a:spcPct val="0"/>
      </a:spcAft>
      <a:defRPr kern="1200">
        <a:solidFill>
          <a:schemeClr val="tx1"/>
        </a:solidFill>
        <a:latin typeface="Arial" panose="020B0604020202020204" pitchFamily="34" charset="0"/>
        <a:ea typeface="+mn-ea"/>
        <a:cs typeface="Arial Unicode MS" charset="0"/>
      </a:defRPr>
    </a:lvl2pPr>
    <a:lvl3pPr marL="1143000" indent="-228600" algn="l" defTabSz="449263" rtl="0" eaLnBrk="0" fontAlgn="base" hangingPunct="0">
      <a:spcBef>
        <a:spcPct val="0"/>
      </a:spcBef>
      <a:spcAft>
        <a:spcPct val="0"/>
      </a:spcAft>
      <a:defRPr kern="1200">
        <a:solidFill>
          <a:schemeClr val="tx1"/>
        </a:solidFill>
        <a:latin typeface="Arial" panose="020B0604020202020204" pitchFamily="34" charset="0"/>
        <a:ea typeface="+mn-ea"/>
        <a:cs typeface="Arial Unicode MS" charset="0"/>
      </a:defRPr>
    </a:lvl3pPr>
    <a:lvl4pPr marL="1600200" indent="-228600" algn="l" defTabSz="449263" rtl="0" eaLnBrk="0" fontAlgn="base" hangingPunct="0">
      <a:spcBef>
        <a:spcPct val="0"/>
      </a:spcBef>
      <a:spcAft>
        <a:spcPct val="0"/>
      </a:spcAft>
      <a:defRPr kern="1200">
        <a:solidFill>
          <a:schemeClr val="tx1"/>
        </a:solidFill>
        <a:latin typeface="Arial" panose="020B0604020202020204" pitchFamily="34" charset="0"/>
        <a:ea typeface="+mn-ea"/>
        <a:cs typeface="Arial Unicode MS" charset="0"/>
      </a:defRPr>
    </a:lvl4pPr>
    <a:lvl5pPr marL="2057400" indent="-228600" algn="l" defTabSz="449263" rtl="0" eaLnBrk="0" fontAlgn="base" hangingPunct="0">
      <a:spcBef>
        <a:spcPct val="0"/>
      </a:spcBef>
      <a:spcAft>
        <a:spcPct val="0"/>
      </a:spcAft>
      <a:defRPr kern="1200">
        <a:solidFill>
          <a:schemeClr val="tx1"/>
        </a:solidFill>
        <a:latin typeface="Arial" panose="020B0604020202020204" pitchFamily="34" charset="0"/>
        <a:ea typeface="+mn-ea"/>
        <a:cs typeface="Arial Unicode MS" charset="0"/>
      </a:defRPr>
    </a:lvl5pPr>
    <a:lvl6pPr marL="2286000" algn="l" defTabSz="914400" rtl="0" eaLnBrk="1" latinLnBrk="0" hangingPunct="1">
      <a:defRPr kern="1200">
        <a:solidFill>
          <a:schemeClr val="tx1"/>
        </a:solidFill>
        <a:latin typeface="Arial" panose="020B0604020202020204" pitchFamily="34" charset="0"/>
        <a:ea typeface="+mn-ea"/>
        <a:cs typeface="Arial Unicode MS" charset="0"/>
      </a:defRPr>
    </a:lvl6pPr>
    <a:lvl7pPr marL="2743200" algn="l" defTabSz="914400" rtl="0" eaLnBrk="1" latinLnBrk="0" hangingPunct="1">
      <a:defRPr kern="1200">
        <a:solidFill>
          <a:schemeClr val="tx1"/>
        </a:solidFill>
        <a:latin typeface="Arial" panose="020B0604020202020204" pitchFamily="34" charset="0"/>
        <a:ea typeface="+mn-ea"/>
        <a:cs typeface="Arial Unicode MS" charset="0"/>
      </a:defRPr>
    </a:lvl7pPr>
    <a:lvl8pPr marL="3200400" algn="l" defTabSz="914400" rtl="0" eaLnBrk="1" latinLnBrk="0" hangingPunct="1">
      <a:defRPr kern="1200">
        <a:solidFill>
          <a:schemeClr val="tx1"/>
        </a:solidFill>
        <a:latin typeface="Arial" panose="020B0604020202020204" pitchFamily="34" charset="0"/>
        <a:ea typeface="+mn-ea"/>
        <a:cs typeface="Arial Unicode MS" charset="0"/>
      </a:defRPr>
    </a:lvl8pPr>
    <a:lvl9pPr marL="3657600" algn="l" defTabSz="914400" rtl="0" eaLnBrk="1" latinLnBrk="0" hangingPunct="1">
      <a:defRPr kern="1200">
        <a:solidFill>
          <a:schemeClr val="tx1"/>
        </a:solidFill>
        <a:latin typeface="Arial" panose="020B0604020202020204" pitchFamily="34" charset="0"/>
        <a:ea typeface="+mn-ea"/>
        <a:cs typeface="Arial Unicode MS" charset="0"/>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 uri="{2D200454-40CA-4A62-9FC3-DE9A4176ACB9}">
      <p15:notesGuideLst xmlns:p15="http://schemas.microsoft.com/office/powerpoint/2012/main">
        <p15:guide id="1" orient="horz" pos="3127" userDrawn="1">
          <p15:clr>
            <a:srgbClr val="A4A3A4"/>
          </p15:clr>
        </p15:guide>
        <p15:guide id="2" pos="2141" userDrawn="1">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1C95B305-A21F-869F-99DA-8EDD592E4DAE}" name="Andrea Visentin" initials="AV" userId="S::andrea.visentin@cottopossagno.com::e797c8d0-a085-48cd-8d31-10231bf5dce7"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marketing" initials="" lastIdx="1" clrIdx="0"/>
  <p:cmAuthor id="2" name="Martina Sartor" initials="" lastIdx="1"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68A1D"/>
    <a:srgbClr val="FFFFFF"/>
    <a:srgbClr val="FED01E"/>
    <a:srgbClr val="FF9900"/>
    <a:srgbClr val="0098B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ile medio 2 - Color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548" autoAdjust="0"/>
    <p:restoredTop sz="94365" autoAdjust="0"/>
  </p:normalViewPr>
  <p:slideViewPr>
    <p:cSldViewPr>
      <p:cViewPr>
        <p:scale>
          <a:sx n="30" d="100"/>
          <a:sy n="30" d="100"/>
        </p:scale>
        <p:origin x="154" y="437"/>
      </p:cViewPr>
      <p:guideLst>
        <p:guide orient="horz" pos="2160"/>
        <p:guide pos="2880"/>
      </p:guideLst>
    </p:cSldViewPr>
  </p:slideViewPr>
  <p:outlineViewPr>
    <p:cViewPr varScale="1">
      <p:scale>
        <a:sx n="170" d="200"/>
        <a:sy n="170" d="200"/>
      </p:scale>
      <p:origin x="-780" y="-84"/>
    </p:cViewPr>
  </p:outlineViewPr>
  <p:notesTextViewPr>
    <p:cViewPr>
      <p:scale>
        <a:sx n="3" d="2"/>
        <a:sy n="3" d="2"/>
      </p:scale>
      <p:origin x="0" y="0"/>
    </p:cViewPr>
  </p:notesTextViewPr>
  <p:sorterViewPr>
    <p:cViewPr>
      <p:scale>
        <a:sx n="58" d="100"/>
        <a:sy n="58" d="100"/>
      </p:scale>
      <p:origin x="0" y="0"/>
    </p:cViewPr>
  </p:sorterViewPr>
  <p:notesViewPr>
    <p:cSldViewPr>
      <p:cViewPr varScale="1">
        <p:scale>
          <a:sx n="59" d="100"/>
          <a:sy n="59" d="100"/>
        </p:scale>
        <p:origin x="-1752" y="-72"/>
      </p:cViewPr>
      <p:guideLst>
        <p:guide orient="horz" pos="3127"/>
        <p:guide pos="2141"/>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handoutMaster" Target="handoutMasters/handoutMaster1.xml"/><Relationship Id="rId47" Type="http://schemas.openxmlformats.org/officeDocument/2006/relationships/tableStyles" Target="tableStyle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commentAuthors" Target="commentAuthors.xml"/><Relationship Id="rId48" Type="http://schemas.microsoft.com/office/2018/10/relationships/authors" Target="authors.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theme" Target="theme/theme1.xml"/><Relationship Id="rId20" Type="http://schemas.openxmlformats.org/officeDocument/2006/relationships/slide" Target="slides/slide18.xml"/><Relationship Id="rId41" Type="http://schemas.openxmlformats.org/officeDocument/2006/relationships/notesMaster" Target="notesMasters/notesMaster1.xml"/></Relationships>
</file>

<file path=ppt/comments/modernComment_679_99783334.xml><?xml version="1.0" encoding="utf-8"?>
<p188:cmLst xmlns:a="http://schemas.openxmlformats.org/drawingml/2006/main" xmlns:r="http://schemas.openxmlformats.org/officeDocument/2006/relationships" xmlns:p188="http://schemas.microsoft.com/office/powerpoint/2018/8/main">
  <p188:cm id="{1660D7F1-79E1-482C-9E49-7EE0AF71F6C8}" authorId="{1C95B305-A21F-869F-99DA-8EDD592E4DAE}" created="2025-10-09T08:37:34.451">
    <pc:sldMkLst xmlns:pc="http://schemas.microsoft.com/office/powerpoint/2013/main/command">
      <pc:docMk/>
      <pc:sldMk cId="2574791476" sldId="1657"/>
    </pc:sldMkLst>
    <p188:txBody>
      <a:bodyPr/>
      <a:lstStyle/>
      <a:p>
        <a:r>
          <a:rPr lang="it-IT"/>
          <a:t>PER LE REALIZZAZIONI, TOLGO LE PRESE DAL TETTO ? COSI SNELLISCO.</a:t>
        </a:r>
      </a:p>
    </p188:txBody>
  </p188:cm>
</p188: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a:extLst>
              <a:ext uri="{FF2B5EF4-FFF2-40B4-BE49-F238E27FC236}">
                <a16:creationId xmlns:a16="http://schemas.microsoft.com/office/drawing/2014/main" id="{7E1217A3-0144-E305-DB97-A362E0CECB33}"/>
              </a:ext>
            </a:extLst>
          </p:cNvPr>
          <p:cNvSpPr>
            <a:spLocks noGrp="1"/>
          </p:cNvSpPr>
          <p:nvPr>
            <p:ph type="hdr" sz="quarter"/>
          </p:nvPr>
        </p:nvSpPr>
        <p:spPr>
          <a:xfrm>
            <a:off x="0" y="0"/>
            <a:ext cx="2946400" cy="496888"/>
          </a:xfrm>
          <a:prstGeom prst="rect">
            <a:avLst/>
          </a:prstGeom>
        </p:spPr>
        <p:txBody>
          <a:bodyPr vert="horz" lIns="91440" tIns="45720" rIns="91440" bIns="45720" rtlCol="0"/>
          <a:lstStyle>
            <a:lvl1pPr algn="l">
              <a:defRPr sz="1200"/>
            </a:lvl1pPr>
          </a:lstStyle>
          <a:p>
            <a:endParaRPr lang="it-IT"/>
          </a:p>
        </p:txBody>
      </p:sp>
      <p:sp>
        <p:nvSpPr>
          <p:cNvPr id="3" name="Segnaposto data 2">
            <a:extLst>
              <a:ext uri="{FF2B5EF4-FFF2-40B4-BE49-F238E27FC236}">
                <a16:creationId xmlns:a16="http://schemas.microsoft.com/office/drawing/2014/main" id="{1A9C9E49-839E-A66E-4ABF-47B2D863C200}"/>
              </a:ext>
            </a:extLst>
          </p:cNvPr>
          <p:cNvSpPr>
            <a:spLocks noGrp="1"/>
          </p:cNvSpPr>
          <p:nvPr>
            <p:ph type="dt" sz="quarter" idx="1"/>
          </p:nvPr>
        </p:nvSpPr>
        <p:spPr>
          <a:xfrm>
            <a:off x="3849688" y="0"/>
            <a:ext cx="2946400" cy="496888"/>
          </a:xfrm>
          <a:prstGeom prst="rect">
            <a:avLst/>
          </a:prstGeom>
        </p:spPr>
        <p:txBody>
          <a:bodyPr vert="horz" lIns="91440" tIns="45720" rIns="91440" bIns="45720" rtlCol="0"/>
          <a:lstStyle>
            <a:lvl1pPr algn="r">
              <a:defRPr sz="1200"/>
            </a:lvl1pPr>
          </a:lstStyle>
          <a:p>
            <a:fld id="{3287BFF7-E3FE-419E-AC31-6D53583BD87D}" type="datetimeFigureOut">
              <a:rPr lang="it-IT" smtClean="0"/>
              <a:t>29/01/2026</a:t>
            </a:fld>
            <a:endParaRPr lang="it-IT"/>
          </a:p>
        </p:txBody>
      </p:sp>
      <p:sp>
        <p:nvSpPr>
          <p:cNvPr id="4" name="Segnaposto piè di pagina 3">
            <a:extLst>
              <a:ext uri="{FF2B5EF4-FFF2-40B4-BE49-F238E27FC236}">
                <a16:creationId xmlns:a16="http://schemas.microsoft.com/office/drawing/2014/main" id="{495E8C11-0B78-F449-97A2-FFF176E438A4}"/>
              </a:ext>
            </a:extLst>
          </p:cNvPr>
          <p:cNvSpPr>
            <a:spLocks noGrp="1"/>
          </p:cNvSpPr>
          <p:nvPr>
            <p:ph type="ftr" sz="quarter" idx="2"/>
          </p:nvPr>
        </p:nvSpPr>
        <p:spPr>
          <a:xfrm>
            <a:off x="0" y="9429750"/>
            <a:ext cx="2946400" cy="496888"/>
          </a:xfrm>
          <a:prstGeom prst="rect">
            <a:avLst/>
          </a:prstGeom>
        </p:spPr>
        <p:txBody>
          <a:bodyPr vert="horz" lIns="91440" tIns="45720" rIns="91440" bIns="45720" rtlCol="0" anchor="b"/>
          <a:lstStyle>
            <a:lvl1pPr algn="l">
              <a:defRPr sz="1200"/>
            </a:lvl1pPr>
          </a:lstStyle>
          <a:p>
            <a:endParaRPr lang="it-IT"/>
          </a:p>
        </p:txBody>
      </p:sp>
      <p:sp>
        <p:nvSpPr>
          <p:cNvPr id="5" name="Segnaposto numero diapositiva 4">
            <a:extLst>
              <a:ext uri="{FF2B5EF4-FFF2-40B4-BE49-F238E27FC236}">
                <a16:creationId xmlns:a16="http://schemas.microsoft.com/office/drawing/2014/main" id="{E60927F9-3460-C643-BEB6-73419B1B1477}"/>
              </a:ext>
            </a:extLst>
          </p:cNvPr>
          <p:cNvSpPr>
            <a:spLocks noGrp="1"/>
          </p:cNvSpPr>
          <p:nvPr>
            <p:ph type="sldNum" sz="quarter" idx="3"/>
          </p:nvPr>
        </p:nvSpPr>
        <p:spPr>
          <a:xfrm>
            <a:off x="3849688" y="9429750"/>
            <a:ext cx="2946400" cy="496888"/>
          </a:xfrm>
          <a:prstGeom prst="rect">
            <a:avLst/>
          </a:prstGeom>
        </p:spPr>
        <p:txBody>
          <a:bodyPr vert="horz" lIns="91440" tIns="45720" rIns="91440" bIns="45720" rtlCol="0" anchor="b"/>
          <a:lstStyle>
            <a:lvl1pPr algn="r">
              <a:defRPr sz="1200"/>
            </a:lvl1pPr>
          </a:lstStyle>
          <a:p>
            <a:fld id="{9539A33B-F5EC-4F90-84AD-6A44430393C3}" type="slidenum">
              <a:rPr lang="it-IT" smtClean="0"/>
              <a:t>‹N›</a:t>
            </a:fld>
            <a:endParaRPr lang="it-IT"/>
          </a:p>
        </p:txBody>
      </p:sp>
    </p:spTree>
    <p:extLst>
      <p:ext uri="{BB962C8B-B14F-4D97-AF65-F5344CB8AC3E}">
        <p14:creationId xmlns:p14="http://schemas.microsoft.com/office/powerpoint/2010/main" val="320938792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194" name="Rectangle 1">
            <a:extLst>
              <a:ext uri="{FF2B5EF4-FFF2-40B4-BE49-F238E27FC236}">
                <a16:creationId xmlns:a16="http://schemas.microsoft.com/office/drawing/2014/main" id="{3F96167F-CB88-76E8-11AE-8E47170BF26F}"/>
              </a:ext>
            </a:extLst>
          </p:cNvPr>
          <p:cNvSpPr>
            <a:spLocks noGrp="1" noRot="1" noChangeAspect="1" noChangeArrowheads="1"/>
          </p:cNvSpPr>
          <p:nvPr>
            <p:ph type="sldImg"/>
          </p:nvPr>
        </p:nvSpPr>
        <p:spPr bwMode="auto">
          <a:xfrm>
            <a:off x="-120650" y="882650"/>
            <a:ext cx="7732713" cy="43497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sp>
      <p:sp>
        <p:nvSpPr>
          <p:cNvPr id="3074" name="Rectangle 2">
            <a:extLst>
              <a:ext uri="{FF2B5EF4-FFF2-40B4-BE49-F238E27FC236}">
                <a16:creationId xmlns:a16="http://schemas.microsoft.com/office/drawing/2014/main" id="{7C4113B4-7046-67E3-7316-444795C90A90}"/>
              </a:ext>
            </a:extLst>
          </p:cNvPr>
          <p:cNvSpPr>
            <a:spLocks noGrp="1" noChangeArrowheads="1"/>
          </p:cNvSpPr>
          <p:nvPr>
            <p:ph type="body"/>
          </p:nvPr>
        </p:nvSpPr>
        <p:spPr bwMode="auto">
          <a:xfrm>
            <a:off x="749301" y="5513389"/>
            <a:ext cx="5992813" cy="5221287"/>
          </a:xfrm>
          <a:prstGeom prst="rect">
            <a:avLst/>
          </a:prstGeom>
          <a:noFill/>
          <a:ln>
            <a:noFill/>
          </a:ln>
          <a:effectLst/>
        </p:spPr>
        <p:txBody>
          <a:bodyPr vert="horz" wrap="square" lIns="0" tIns="0" rIns="0" bIns="0" numCol="1" anchor="t" anchorCtr="0" compatLnSpc="1">
            <a:prstTxWarp prst="textNoShape">
              <a:avLst/>
            </a:prstTxWarp>
          </a:bodyPr>
          <a:lstStyle/>
          <a:p>
            <a:pPr lvl="0"/>
            <a:endParaRPr lang="it-IT" altLang="it-IT" noProof="0"/>
          </a:p>
        </p:txBody>
      </p:sp>
      <p:sp>
        <p:nvSpPr>
          <p:cNvPr id="3075" name="Rectangle 3">
            <a:extLst>
              <a:ext uri="{FF2B5EF4-FFF2-40B4-BE49-F238E27FC236}">
                <a16:creationId xmlns:a16="http://schemas.microsoft.com/office/drawing/2014/main" id="{BC286DDF-7E41-87BD-4DED-66CB680F1A65}"/>
              </a:ext>
            </a:extLst>
          </p:cNvPr>
          <p:cNvSpPr>
            <a:spLocks noGrp="1" noChangeArrowheads="1"/>
          </p:cNvSpPr>
          <p:nvPr>
            <p:ph type="hdr"/>
          </p:nvPr>
        </p:nvSpPr>
        <p:spPr bwMode="auto">
          <a:xfrm>
            <a:off x="0" y="0"/>
            <a:ext cx="3251200" cy="579438"/>
          </a:xfrm>
          <a:prstGeom prst="rect">
            <a:avLst/>
          </a:prstGeom>
          <a:noFill/>
          <a:ln>
            <a:noFill/>
          </a:ln>
          <a:effectLst/>
        </p:spPr>
        <p:txBody>
          <a:bodyPr vert="horz" wrap="square" lIns="0" tIns="0" rIns="0" bIns="0" numCol="1" anchor="t" anchorCtr="0" compatLnSpc="1">
            <a:prstTxWarp prst="textNoShape">
              <a:avLst/>
            </a:prstTxWarp>
          </a:bodyPr>
          <a:lstStyle>
            <a:lvl1pPr eaLnBrk="1">
              <a:lnSpc>
                <a:spcPct val="93000"/>
              </a:lnSpc>
              <a:buClr>
                <a:srgbClr val="000000"/>
              </a:buClr>
              <a:buSzPct val="100000"/>
              <a:buFont typeface="Times New Roman" panose="02020603050405020304" pitchFamily="18" charset="0"/>
              <a:buNone/>
              <a:tabLst>
                <a:tab pos="723841" algn="l"/>
                <a:tab pos="1447682" algn="l"/>
                <a:tab pos="2171524" algn="l"/>
                <a:tab pos="2895365" algn="l"/>
              </a:tabLst>
              <a:defRPr sz="1400">
                <a:solidFill>
                  <a:srgbClr val="000000"/>
                </a:solidFill>
                <a:latin typeface="Times New Roman" panose="02020603050405020304" pitchFamily="18" charset="0"/>
              </a:defRPr>
            </a:lvl1pPr>
          </a:lstStyle>
          <a:p>
            <a:pPr>
              <a:defRPr/>
            </a:pPr>
            <a:endParaRPr lang="it-IT" altLang="it-IT"/>
          </a:p>
        </p:txBody>
      </p:sp>
      <p:sp>
        <p:nvSpPr>
          <p:cNvPr id="3076" name="Rectangle 4">
            <a:extLst>
              <a:ext uri="{FF2B5EF4-FFF2-40B4-BE49-F238E27FC236}">
                <a16:creationId xmlns:a16="http://schemas.microsoft.com/office/drawing/2014/main" id="{0539B48D-8F62-21F1-43C0-72C13A891B0A}"/>
              </a:ext>
            </a:extLst>
          </p:cNvPr>
          <p:cNvSpPr>
            <a:spLocks noGrp="1" noChangeArrowheads="1"/>
          </p:cNvSpPr>
          <p:nvPr>
            <p:ph type="dt"/>
          </p:nvPr>
        </p:nvSpPr>
        <p:spPr bwMode="auto">
          <a:xfrm>
            <a:off x="4240213" y="0"/>
            <a:ext cx="3251200" cy="579438"/>
          </a:xfrm>
          <a:prstGeom prst="rect">
            <a:avLst/>
          </a:prstGeom>
          <a:noFill/>
          <a:ln>
            <a:noFill/>
          </a:ln>
          <a:effectLst/>
        </p:spPr>
        <p:txBody>
          <a:bodyPr vert="horz" wrap="square" lIns="0" tIns="0" rIns="0" bIns="0" numCol="1" anchor="t" anchorCtr="0" compatLnSpc="1">
            <a:prstTxWarp prst="textNoShape">
              <a:avLst/>
            </a:prstTxWarp>
          </a:bodyPr>
          <a:lstStyle>
            <a:lvl1pPr algn="r" eaLnBrk="1">
              <a:lnSpc>
                <a:spcPct val="93000"/>
              </a:lnSpc>
              <a:buClr>
                <a:srgbClr val="000000"/>
              </a:buClr>
              <a:buSzPct val="100000"/>
              <a:buFont typeface="Times New Roman" panose="02020603050405020304" pitchFamily="18" charset="0"/>
              <a:buNone/>
              <a:tabLst>
                <a:tab pos="723841" algn="l"/>
                <a:tab pos="1447682" algn="l"/>
                <a:tab pos="2171524" algn="l"/>
                <a:tab pos="2895365" algn="l"/>
              </a:tabLst>
              <a:defRPr sz="1400">
                <a:solidFill>
                  <a:srgbClr val="000000"/>
                </a:solidFill>
                <a:latin typeface="Times New Roman" panose="02020603050405020304" pitchFamily="18" charset="0"/>
              </a:defRPr>
            </a:lvl1pPr>
          </a:lstStyle>
          <a:p>
            <a:pPr>
              <a:defRPr/>
            </a:pPr>
            <a:endParaRPr lang="it-IT" altLang="it-IT"/>
          </a:p>
        </p:txBody>
      </p:sp>
      <p:sp>
        <p:nvSpPr>
          <p:cNvPr id="3077" name="Rectangle 5">
            <a:extLst>
              <a:ext uri="{FF2B5EF4-FFF2-40B4-BE49-F238E27FC236}">
                <a16:creationId xmlns:a16="http://schemas.microsoft.com/office/drawing/2014/main" id="{11F77618-79FB-60A6-A530-D365AD477B9F}"/>
              </a:ext>
            </a:extLst>
          </p:cNvPr>
          <p:cNvSpPr>
            <a:spLocks noGrp="1" noChangeArrowheads="1"/>
          </p:cNvSpPr>
          <p:nvPr>
            <p:ph type="ftr"/>
          </p:nvPr>
        </p:nvSpPr>
        <p:spPr bwMode="auto">
          <a:xfrm>
            <a:off x="0" y="11026775"/>
            <a:ext cx="3251200" cy="577850"/>
          </a:xfrm>
          <a:prstGeom prst="rect">
            <a:avLst/>
          </a:prstGeom>
          <a:noFill/>
          <a:ln>
            <a:noFill/>
          </a:ln>
          <a:effectLst/>
        </p:spPr>
        <p:txBody>
          <a:bodyPr vert="horz" wrap="square" lIns="0" tIns="0" rIns="0" bIns="0" numCol="1" anchor="b" anchorCtr="0" compatLnSpc="1">
            <a:prstTxWarp prst="textNoShape">
              <a:avLst/>
            </a:prstTxWarp>
          </a:bodyPr>
          <a:lstStyle>
            <a:lvl1pPr eaLnBrk="1">
              <a:lnSpc>
                <a:spcPct val="93000"/>
              </a:lnSpc>
              <a:buClr>
                <a:srgbClr val="000000"/>
              </a:buClr>
              <a:buSzPct val="100000"/>
              <a:buFont typeface="Times New Roman" panose="02020603050405020304" pitchFamily="18" charset="0"/>
              <a:buNone/>
              <a:tabLst>
                <a:tab pos="723841" algn="l"/>
                <a:tab pos="1447682" algn="l"/>
                <a:tab pos="2171524" algn="l"/>
                <a:tab pos="2895365" algn="l"/>
              </a:tabLst>
              <a:defRPr sz="1400">
                <a:solidFill>
                  <a:srgbClr val="000000"/>
                </a:solidFill>
                <a:latin typeface="Times New Roman" panose="02020603050405020304" pitchFamily="18" charset="0"/>
              </a:defRPr>
            </a:lvl1pPr>
          </a:lstStyle>
          <a:p>
            <a:pPr>
              <a:defRPr/>
            </a:pPr>
            <a:endParaRPr lang="it-IT" altLang="it-IT"/>
          </a:p>
        </p:txBody>
      </p:sp>
      <p:sp>
        <p:nvSpPr>
          <p:cNvPr id="3078" name="Rectangle 6">
            <a:extLst>
              <a:ext uri="{FF2B5EF4-FFF2-40B4-BE49-F238E27FC236}">
                <a16:creationId xmlns:a16="http://schemas.microsoft.com/office/drawing/2014/main" id="{151E8D56-9270-C827-E4E8-ECC2256CB2F1}"/>
              </a:ext>
            </a:extLst>
          </p:cNvPr>
          <p:cNvSpPr>
            <a:spLocks noGrp="1" noChangeArrowheads="1"/>
          </p:cNvSpPr>
          <p:nvPr>
            <p:ph type="sldNum"/>
          </p:nvPr>
        </p:nvSpPr>
        <p:spPr bwMode="auto">
          <a:xfrm>
            <a:off x="4240213" y="11026775"/>
            <a:ext cx="3251200" cy="577850"/>
          </a:xfrm>
          <a:prstGeom prst="rect">
            <a:avLst/>
          </a:prstGeom>
          <a:noFill/>
          <a:ln>
            <a:noFill/>
          </a:ln>
          <a:effectLst/>
        </p:spPr>
        <p:txBody>
          <a:bodyPr vert="horz" wrap="square" lIns="0" tIns="0" rIns="0" bIns="0" numCol="1" anchor="b" anchorCtr="0" compatLnSpc="1">
            <a:prstTxWarp prst="textNoShape">
              <a:avLst/>
            </a:prstTxWarp>
          </a:bodyPr>
          <a:lstStyle>
            <a:lvl1pPr algn="r" eaLnBrk="1">
              <a:lnSpc>
                <a:spcPct val="93000"/>
              </a:lnSpc>
              <a:buClr>
                <a:srgbClr val="000000"/>
              </a:buClr>
              <a:buSzPct val="100000"/>
              <a:buFont typeface="Times New Roman" panose="02020603050405020304" pitchFamily="18" charset="0"/>
              <a:buNone/>
              <a:tabLst>
                <a:tab pos="723841" algn="l"/>
                <a:tab pos="1447682" algn="l"/>
                <a:tab pos="2171524" algn="l"/>
                <a:tab pos="2895365" algn="l"/>
              </a:tabLst>
              <a:defRPr sz="1400">
                <a:solidFill>
                  <a:srgbClr val="000000"/>
                </a:solidFill>
                <a:latin typeface="Times New Roman" panose="02020603050405020304" pitchFamily="18" charset="0"/>
              </a:defRPr>
            </a:lvl1pPr>
          </a:lstStyle>
          <a:p>
            <a:pPr>
              <a:defRPr/>
            </a:pPr>
            <a:fld id="{583B3694-8B25-489E-A8EF-A9A47E222EBF}" type="slidenum">
              <a:rPr lang="it-IT" altLang="it-IT"/>
              <a:pPr>
                <a:defRPr/>
              </a:pPr>
              <a:t>‹N›</a:t>
            </a:fld>
            <a:endParaRPr lang="it-IT" altLang="it-IT"/>
          </a:p>
        </p:txBody>
      </p:sp>
    </p:spTree>
  </p:cSld>
  <p:clrMap bg1="lt1" tx1="dk1" bg2="lt2" tx2="dk2" accent1="accent1" accent2="accent2" accent3="accent3" accent4="accent4" accent5="accent5" accent6="accent6" hlink="hlink" folHlink="folHlink"/>
  <p:notesStyle>
    <a:lvl1pPr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1pPr>
    <a:lvl2pPr marL="742950" indent="-285750"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2pPr>
    <a:lvl3pPr marL="1143000" indent="-228600"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3pPr>
    <a:lvl4pPr marL="1600200" indent="-228600"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4pPr>
    <a:lvl5pPr marL="2057400" indent="-228600"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Segnaposto immagine diapositiva 1">
            <a:extLst>
              <a:ext uri="{FF2B5EF4-FFF2-40B4-BE49-F238E27FC236}">
                <a16:creationId xmlns:a16="http://schemas.microsoft.com/office/drawing/2014/main" id="{DF050464-C50A-4875-B672-5755B1D61655}"/>
              </a:ext>
            </a:extLst>
          </p:cNvPr>
          <p:cNvSpPr>
            <a:spLocks noGrp="1" noRot="1" noChangeAspect="1" noTextEdit="1"/>
          </p:cNvSpPr>
          <p:nvPr>
            <p:ph type="sldImg"/>
          </p:nvPr>
        </p:nvSpPr>
        <p:spPr bwMode="auto">
          <a:xfrm>
            <a:off x="-120650" y="882650"/>
            <a:ext cx="7732713" cy="43497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4755" name="Segnaposto note 2">
            <a:extLst>
              <a:ext uri="{FF2B5EF4-FFF2-40B4-BE49-F238E27FC236}">
                <a16:creationId xmlns:a16="http://schemas.microsoft.com/office/drawing/2014/main" id="{8106BD2C-2F02-4BB6-8BDB-3D459C5A103F}"/>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it-IT" altLang="it-IT"/>
          </a:p>
        </p:txBody>
      </p:sp>
      <p:sp>
        <p:nvSpPr>
          <p:cNvPr id="74756" name="Segnaposto numero diapositiva 3">
            <a:extLst>
              <a:ext uri="{FF2B5EF4-FFF2-40B4-BE49-F238E27FC236}">
                <a16:creationId xmlns:a16="http://schemas.microsoft.com/office/drawing/2014/main" id="{99194663-639F-407A-B4C3-D8ECF7EF0394}"/>
              </a:ext>
            </a:extLst>
          </p:cNvPr>
          <p:cNvSpPr txBox="1">
            <a:spLocks noGrp="1"/>
          </p:cNvSpPr>
          <p:nvPr/>
        </p:nvSpPr>
        <p:spPr bwMode="auto">
          <a:xfrm>
            <a:off x="3815826" y="9429751"/>
            <a:ext cx="2920483" cy="49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554" tIns="47777" rIns="95554" bIns="47777" anchor="b"/>
          <a:lstStyle>
            <a:lvl1pPr defTabSz="955675" eaLnBrk="0" hangingPunct="0">
              <a:spcBef>
                <a:spcPct val="30000"/>
              </a:spcBef>
              <a:defRPr sz="1200">
                <a:solidFill>
                  <a:schemeClr val="tx1"/>
                </a:solidFill>
                <a:latin typeface="Calibri" panose="020F0502020204030204" pitchFamily="34" charset="0"/>
              </a:defRPr>
            </a:lvl1pPr>
            <a:lvl2pPr marL="742950" indent="-285750" defTabSz="955675" eaLnBrk="0" hangingPunct="0">
              <a:spcBef>
                <a:spcPct val="30000"/>
              </a:spcBef>
              <a:defRPr sz="1200">
                <a:solidFill>
                  <a:schemeClr val="tx1"/>
                </a:solidFill>
                <a:latin typeface="Calibri" panose="020F0502020204030204" pitchFamily="34" charset="0"/>
              </a:defRPr>
            </a:lvl2pPr>
            <a:lvl3pPr marL="1143000" indent="-228600" defTabSz="955675" eaLnBrk="0" hangingPunct="0">
              <a:spcBef>
                <a:spcPct val="30000"/>
              </a:spcBef>
              <a:defRPr sz="1200">
                <a:solidFill>
                  <a:schemeClr val="tx1"/>
                </a:solidFill>
                <a:latin typeface="Calibri" panose="020F0502020204030204" pitchFamily="34" charset="0"/>
              </a:defRPr>
            </a:lvl3pPr>
            <a:lvl4pPr marL="1600200" indent="-228600" defTabSz="955675" eaLnBrk="0" hangingPunct="0">
              <a:spcBef>
                <a:spcPct val="30000"/>
              </a:spcBef>
              <a:defRPr sz="1200">
                <a:solidFill>
                  <a:schemeClr val="tx1"/>
                </a:solidFill>
                <a:latin typeface="Calibri" panose="020F0502020204030204" pitchFamily="34" charset="0"/>
              </a:defRPr>
            </a:lvl4pPr>
            <a:lvl5pPr marL="2057400" indent="-228600" defTabSz="955675" eaLnBrk="0" hangingPunct="0">
              <a:spcBef>
                <a:spcPct val="30000"/>
              </a:spcBef>
              <a:defRPr sz="1200">
                <a:solidFill>
                  <a:schemeClr val="tx1"/>
                </a:solidFill>
                <a:latin typeface="Calibri" panose="020F0502020204030204" pitchFamily="34" charset="0"/>
              </a:defRPr>
            </a:lvl5pPr>
            <a:lvl6pPr marL="2514600" indent="-228600" defTabSz="955675" eaLnBrk="0" fontAlgn="base" hangingPunct="0">
              <a:spcBef>
                <a:spcPct val="30000"/>
              </a:spcBef>
              <a:spcAft>
                <a:spcPct val="0"/>
              </a:spcAft>
              <a:defRPr sz="1200">
                <a:solidFill>
                  <a:schemeClr val="tx1"/>
                </a:solidFill>
                <a:latin typeface="Calibri" panose="020F0502020204030204" pitchFamily="34" charset="0"/>
              </a:defRPr>
            </a:lvl6pPr>
            <a:lvl7pPr marL="2971800" indent="-228600" defTabSz="955675" eaLnBrk="0" fontAlgn="base" hangingPunct="0">
              <a:spcBef>
                <a:spcPct val="30000"/>
              </a:spcBef>
              <a:spcAft>
                <a:spcPct val="0"/>
              </a:spcAft>
              <a:defRPr sz="1200">
                <a:solidFill>
                  <a:schemeClr val="tx1"/>
                </a:solidFill>
                <a:latin typeface="Calibri" panose="020F0502020204030204" pitchFamily="34" charset="0"/>
              </a:defRPr>
            </a:lvl7pPr>
            <a:lvl8pPr marL="3429000" indent="-228600" defTabSz="955675" eaLnBrk="0" fontAlgn="base" hangingPunct="0">
              <a:spcBef>
                <a:spcPct val="30000"/>
              </a:spcBef>
              <a:spcAft>
                <a:spcPct val="0"/>
              </a:spcAft>
              <a:defRPr sz="1200">
                <a:solidFill>
                  <a:schemeClr val="tx1"/>
                </a:solidFill>
                <a:latin typeface="Calibri" panose="020F0502020204030204" pitchFamily="34" charset="0"/>
              </a:defRPr>
            </a:lvl8pPr>
            <a:lvl9pPr marL="3886200" indent="-228600" defTabSz="955675"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3E704584-76CF-44B0-8051-EECD47EE4027}" type="slidenum">
              <a:rPr lang="it-IT" altLang="it-IT" sz="1300"/>
              <a:pPr algn="r" eaLnBrk="1" hangingPunct="1">
                <a:spcBef>
                  <a:spcPct val="0"/>
                </a:spcBef>
              </a:pPr>
              <a:t>15</a:t>
            </a:fld>
            <a:endParaRPr lang="it-IT" altLang="it-IT" sz="1300"/>
          </a:p>
        </p:txBody>
      </p:sp>
    </p:spTree>
    <p:extLst>
      <p:ext uri="{BB962C8B-B14F-4D97-AF65-F5344CB8AC3E}">
        <p14:creationId xmlns:p14="http://schemas.microsoft.com/office/powerpoint/2010/main" val="6052049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egnaposto immagine diapositiva 1">
            <a:extLst>
              <a:ext uri="{FF2B5EF4-FFF2-40B4-BE49-F238E27FC236}">
                <a16:creationId xmlns:a16="http://schemas.microsoft.com/office/drawing/2014/main" id="{BE53A658-3583-4C0C-B7BF-3BCBED2E1A23}"/>
              </a:ext>
            </a:extLst>
          </p:cNvPr>
          <p:cNvSpPr>
            <a:spLocks noGrp="1" noRot="1" noChangeAspect="1" noChangeArrowheads="1" noTextEdit="1"/>
          </p:cNvSpPr>
          <p:nvPr>
            <p:ph type="sldImg"/>
          </p:nvPr>
        </p:nvSpPr>
        <p:spPr>
          <a:ln/>
        </p:spPr>
      </p:sp>
      <p:sp>
        <p:nvSpPr>
          <p:cNvPr id="8195" name="Segnaposto note 2">
            <a:extLst>
              <a:ext uri="{FF2B5EF4-FFF2-40B4-BE49-F238E27FC236}">
                <a16:creationId xmlns:a16="http://schemas.microsoft.com/office/drawing/2014/main" id="{11CDB6A7-6B2A-42EA-A64F-4EC4535F94F0}"/>
              </a:ext>
            </a:extLst>
          </p:cNvPr>
          <p:cNvSpPr>
            <a:spLocks noGrp="1" noChangeArrowheads="1"/>
          </p:cNvSpPr>
          <p:nvPr>
            <p:ph type="body" idx="1"/>
          </p:nvPr>
        </p:nvSpPr>
        <p:spPr>
          <a:noFill/>
        </p:spPr>
        <p:txBody>
          <a:bodyPr/>
          <a:lstStyle/>
          <a:p>
            <a:endParaRPr lang="it-IT" altLang="it-IT">
              <a:latin typeface="Arial" panose="020B0604020202020204" pitchFamily="34" charset="0"/>
              <a:cs typeface="Arial" panose="020B0604020202020204" pitchFamily="34" charset="0"/>
            </a:endParaRPr>
          </a:p>
        </p:txBody>
      </p:sp>
      <p:sp>
        <p:nvSpPr>
          <p:cNvPr id="8196" name="Segnaposto numero diapositiva 3">
            <a:extLst>
              <a:ext uri="{FF2B5EF4-FFF2-40B4-BE49-F238E27FC236}">
                <a16:creationId xmlns:a16="http://schemas.microsoft.com/office/drawing/2014/main" id="{3E3DA176-83F9-42E6-9078-AE169F9A33FC}"/>
              </a:ext>
            </a:extLst>
          </p:cNvPr>
          <p:cNvSpPr>
            <a:spLocks noGrp="1"/>
          </p:cNvSpPr>
          <p:nvPr>
            <p:ph type="sldNum" sz="quarter" idx="5"/>
          </p:nvPr>
        </p:nvSpPr>
        <p:spPr>
          <a:noFill/>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C378DF43-A83B-4C95-8D5C-541D7D97ACD0}" type="slidenum">
              <a:rPr lang="fr-FR" altLang="it-IT" smtClean="0"/>
              <a:pPr/>
              <a:t>20</a:t>
            </a:fld>
            <a:endParaRPr lang="fr-FR" altLang="it-IT"/>
          </a:p>
        </p:txBody>
      </p:sp>
    </p:spTree>
    <p:extLst>
      <p:ext uri="{BB962C8B-B14F-4D97-AF65-F5344CB8AC3E}">
        <p14:creationId xmlns:p14="http://schemas.microsoft.com/office/powerpoint/2010/main" val="40109099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FEB7D6A7-654E-4B3A-98E7-7F5E265EC5F8}" type="slidenum">
              <a:rPr lang="it-IT" smtClean="0"/>
              <a:pPr/>
              <a:t>24</a:t>
            </a:fld>
            <a:endParaRPr lang="it-IT" dirty="0"/>
          </a:p>
        </p:txBody>
      </p:sp>
    </p:spTree>
    <p:extLst>
      <p:ext uri="{BB962C8B-B14F-4D97-AF65-F5344CB8AC3E}">
        <p14:creationId xmlns:p14="http://schemas.microsoft.com/office/powerpoint/2010/main" val="2450808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p:nvPr>
        </p:nvSpPr>
        <p:spPr/>
        <p:txBody>
          <a:bodyPr/>
          <a:lstStyle/>
          <a:p>
            <a:pPr>
              <a:defRPr/>
            </a:pPr>
            <a:fld id="{583B3694-8B25-489E-A8EF-A9A47E222EBF}" type="slidenum">
              <a:rPr lang="it-IT" altLang="it-IT" smtClean="0"/>
              <a:pPr>
                <a:defRPr/>
              </a:pPr>
              <a:t>28</a:t>
            </a:fld>
            <a:endParaRPr lang="it-IT" altLang="it-IT"/>
          </a:p>
        </p:txBody>
      </p:sp>
    </p:spTree>
    <p:extLst>
      <p:ext uri="{BB962C8B-B14F-4D97-AF65-F5344CB8AC3E}">
        <p14:creationId xmlns:p14="http://schemas.microsoft.com/office/powerpoint/2010/main" val="20756272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a:extLst>
              <a:ext uri="{FF2B5EF4-FFF2-40B4-BE49-F238E27FC236}">
                <a16:creationId xmlns:a16="http://schemas.microsoft.com/office/drawing/2014/main" id="{528C2153-793C-4620-9CA2-4AA479B60FA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rebuchet MS" panose="020B0603020202020204" pitchFamily="34" charset="0"/>
                <a:ea typeface="ＭＳ Ｐゴシック" panose="020B0600070205080204" pitchFamily="34" charset="-128"/>
              </a:defRPr>
            </a:lvl1pPr>
            <a:lvl2pPr marL="742950" indent="-285750">
              <a:defRPr sz="2400">
                <a:solidFill>
                  <a:schemeClr val="tx1"/>
                </a:solidFill>
                <a:latin typeface="Trebuchet MS" panose="020B0603020202020204" pitchFamily="34" charset="0"/>
                <a:ea typeface="ＭＳ Ｐゴシック" panose="020B0600070205080204" pitchFamily="34" charset="-128"/>
              </a:defRPr>
            </a:lvl2pPr>
            <a:lvl3pPr marL="1143000" indent="-228600">
              <a:defRPr sz="2400">
                <a:solidFill>
                  <a:schemeClr val="tx1"/>
                </a:solidFill>
                <a:latin typeface="Trebuchet MS" panose="020B0603020202020204" pitchFamily="34" charset="0"/>
                <a:ea typeface="ＭＳ Ｐゴシック" panose="020B0600070205080204" pitchFamily="34" charset="-128"/>
              </a:defRPr>
            </a:lvl3pPr>
            <a:lvl4pPr marL="1600200" indent="-228600">
              <a:defRPr sz="2400">
                <a:solidFill>
                  <a:schemeClr val="tx1"/>
                </a:solidFill>
                <a:latin typeface="Trebuchet MS" panose="020B0603020202020204" pitchFamily="34" charset="0"/>
                <a:ea typeface="ＭＳ Ｐゴシック" panose="020B0600070205080204" pitchFamily="34" charset="-128"/>
              </a:defRPr>
            </a:lvl4pPr>
            <a:lvl5pPr marL="2057400" indent="-228600">
              <a:defRPr sz="24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9pPr>
          </a:lstStyle>
          <a:p>
            <a:fld id="{A172E462-794C-4955-8C96-59B59BC3CCB1}" type="slidenum">
              <a:rPr lang="en-US" altLang="en-US" sz="1200">
                <a:latin typeface="Arial" panose="020B0604020202020204" pitchFamily="34" charset="0"/>
              </a:rPr>
              <a:pPr/>
              <a:t>31</a:t>
            </a:fld>
            <a:endParaRPr lang="en-US" altLang="en-US" sz="1200">
              <a:latin typeface="Arial" panose="020B0604020202020204" pitchFamily="34" charset="0"/>
            </a:endParaRPr>
          </a:p>
        </p:txBody>
      </p:sp>
      <p:sp>
        <p:nvSpPr>
          <p:cNvPr id="17411" name="Rectangle 2">
            <a:extLst>
              <a:ext uri="{FF2B5EF4-FFF2-40B4-BE49-F238E27FC236}">
                <a16:creationId xmlns:a16="http://schemas.microsoft.com/office/drawing/2014/main" id="{3A1C5B7E-6024-4F6E-8BFE-D454F5EA7370}"/>
              </a:ext>
            </a:extLst>
          </p:cNvPr>
          <p:cNvSpPr>
            <a:spLocks noGrp="1" noRot="1" noChangeAspect="1" noChangeArrowheads="1" noTextEdit="1"/>
          </p:cNvSpPr>
          <p:nvPr>
            <p:ph type="sldImg"/>
          </p:nvPr>
        </p:nvSpPr>
        <p:spPr>
          <a:ln/>
        </p:spPr>
      </p:sp>
      <p:sp>
        <p:nvSpPr>
          <p:cNvPr id="17412" name="Rectangle 3">
            <a:extLst>
              <a:ext uri="{FF2B5EF4-FFF2-40B4-BE49-F238E27FC236}">
                <a16:creationId xmlns:a16="http://schemas.microsoft.com/office/drawing/2014/main" id="{9DB03E81-4355-4C38-BEE5-2CD9D539711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it-IT">
                <a:latin typeface="Arial" panose="020B0604020202020204" pitchFamily="34" charset="0"/>
                <a:ea typeface="ＭＳ Ｐゴシック" panose="020B0600070205080204" pitchFamily="34" charset="-128"/>
              </a:rPr>
              <a:t>TERREAL, ICP and EDILIANS are among the biggest EU roof tiles producers with 50% share of EU market. CONFCER (I) and HISPALYT (SP) are the Italian and Spanish “tile &amp; brick” producer associations. They have a great experience in dissemination activities and participate in active way by means of technicians to several technical bodies related to energy efficiency, product standardization. COMREGGIO (I) is the municipality of Reggio Emilia town. It is involved in the Covenant of Majors and will contribute to the definition of a best practice for Municipalities. ACER (I) is the social housing tenant of Reggio Emilia province and participated in the previous LIFE HEROTILE. The president of ACER is the coordinator of the energy group of CECHODAS Housing Europe. CC (I), UNIVPM (I) and CTMNC (F) are research centres with experience in the field of roofing technologies and energy efficiency. They are involved in several LIFE and H2020 projects.</a:t>
            </a:r>
            <a:endParaRPr lang="it-IT" altLang="it-IT">
              <a:latin typeface="Arial" panose="020B0604020202020204" pitchFamily="34" charset="0"/>
              <a:ea typeface="ＭＳ Ｐゴシック" panose="020B0600070205080204" pitchFamily="34" charset="-128"/>
            </a:endParaRPr>
          </a:p>
          <a:p>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egnaposto immagine diapositiva 1">
            <a:extLst>
              <a:ext uri="{FF2B5EF4-FFF2-40B4-BE49-F238E27FC236}">
                <a16:creationId xmlns:a16="http://schemas.microsoft.com/office/drawing/2014/main" id="{BE4890A3-AD36-42F9-83AB-E5681023B909}"/>
              </a:ext>
            </a:extLst>
          </p:cNvPr>
          <p:cNvSpPr>
            <a:spLocks noGrp="1" noRot="1" noChangeAspect="1" noChangeArrowheads="1" noTextEdit="1"/>
          </p:cNvSpPr>
          <p:nvPr>
            <p:ph type="sldImg"/>
          </p:nvPr>
        </p:nvSpPr>
        <p:spPr>
          <a:ln/>
        </p:spPr>
      </p:sp>
      <p:sp>
        <p:nvSpPr>
          <p:cNvPr id="19459" name="Segnaposto note 2">
            <a:extLst>
              <a:ext uri="{FF2B5EF4-FFF2-40B4-BE49-F238E27FC236}">
                <a16:creationId xmlns:a16="http://schemas.microsoft.com/office/drawing/2014/main" id="{31182B1C-ACC3-4D05-85A8-05B40A7689A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it-IT" sz="1600">
                <a:latin typeface="Arial" panose="020B0604020202020204" pitchFamily="34" charset="0"/>
                <a:ea typeface="ＭＳ Ｐゴシック" panose="020B0600070205080204" pitchFamily="34" charset="-128"/>
              </a:rPr>
              <a:t>In response to warming of cities, the growth in environmental impacts and global demand for building cooling is one of the most critical energy issues of our time. The intense buildings air conditioning use and the consequent Greenhouse Gases (GHG) emissions, as a consequence of cities and buildings overheating, will contribute exacerbating the climate emergency: both adaptation and mitigation strategies are needed to stop this climate “vicious circle”. Vulnerability to climate change in cities is often a result of human actions such as inadequate building design or other behaviours that aggravate the impact of climate change. Energy demand for AC in residential buildings is especially related to the amount of envelope surfaces directly exposed to the sun. Roofing technologies, directly exposed to sun, have a strong impact in buildings cooling needs.</a:t>
            </a:r>
            <a:endParaRPr lang="it-IT" altLang="it-IT" sz="1600">
              <a:latin typeface="Arial" panose="020B0604020202020204" pitchFamily="34" charset="0"/>
              <a:ea typeface="ＭＳ Ｐゴシック" panose="020B0600070205080204" pitchFamily="34" charset="-128"/>
            </a:endParaRPr>
          </a:p>
          <a:p>
            <a:endParaRPr lang="it-IT" altLang="it-IT">
              <a:latin typeface="Arial" panose="020B0604020202020204" pitchFamily="34" charset="0"/>
              <a:ea typeface="ＭＳ Ｐゴシック" panose="020B0600070205080204" pitchFamily="34" charset="-128"/>
            </a:endParaRPr>
          </a:p>
        </p:txBody>
      </p:sp>
      <p:sp>
        <p:nvSpPr>
          <p:cNvPr id="19460" name="Segnaposto numero diapositiva 3">
            <a:extLst>
              <a:ext uri="{FF2B5EF4-FFF2-40B4-BE49-F238E27FC236}">
                <a16:creationId xmlns:a16="http://schemas.microsoft.com/office/drawing/2014/main" id="{6E57F63E-59C3-46AD-B6D9-B5DE22D6130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rebuchet MS" panose="020B0603020202020204" pitchFamily="34" charset="0"/>
                <a:ea typeface="ＭＳ Ｐゴシック" panose="020B0600070205080204" pitchFamily="34" charset="-128"/>
              </a:defRPr>
            </a:lvl1pPr>
            <a:lvl2pPr marL="742950" indent="-285750">
              <a:defRPr sz="2400">
                <a:solidFill>
                  <a:schemeClr val="tx1"/>
                </a:solidFill>
                <a:latin typeface="Trebuchet MS" panose="020B0603020202020204" pitchFamily="34" charset="0"/>
                <a:ea typeface="ＭＳ Ｐゴシック" panose="020B0600070205080204" pitchFamily="34" charset="-128"/>
              </a:defRPr>
            </a:lvl2pPr>
            <a:lvl3pPr marL="1143000" indent="-228600">
              <a:defRPr sz="2400">
                <a:solidFill>
                  <a:schemeClr val="tx1"/>
                </a:solidFill>
                <a:latin typeface="Trebuchet MS" panose="020B0603020202020204" pitchFamily="34" charset="0"/>
                <a:ea typeface="ＭＳ Ｐゴシック" panose="020B0600070205080204" pitchFamily="34" charset="-128"/>
              </a:defRPr>
            </a:lvl3pPr>
            <a:lvl4pPr marL="1600200" indent="-228600">
              <a:defRPr sz="2400">
                <a:solidFill>
                  <a:schemeClr val="tx1"/>
                </a:solidFill>
                <a:latin typeface="Trebuchet MS" panose="020B0603020202020204" pitchFamily="34" charset="0"/>
                <a:ea typeface="ＭＳ Ｐゴシック" panose="020B0600070205080204" pitchFamily="34" charset="-128"/>
              </a:defRPr>
            </a:lvl4pPr>
            <a:lvl5pPr marL="2057400" indent="-228600">
              <a:defRPr sz="24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9pPr>
          </a:lstStyle>
          <a:p>
            <a:fld id="{3DF5DED2-F2B6-43C3-94B5-8213E0BC1E55}" type="slidenum">
              <a:rPr lang="en-US" altLang="en-US" sz="1200">
                <a:latin typeface="Arial" panose="020B0604020202020204" pitchFamily="34" charset="0"/>
              </a:rPr>
              <a:pPr/>
              <a:t>32</a:t>
            </a:fld>
            <a:endParaRPr lang="en-US" altLang="en-US" sz="1200">
              <a:latin typeface="Arial" panose="020B0604020202020204" pitchFamily="34" charset="0"/>
            </a:endParaRPr>
          </a:p>
        </p:txBody>
      </p:sp>
    </p:spTree>
    <p:extLst>
      <p:ext uri="{BB962C8B-B14F-4D97-AF65-F5344CB8AC3E}">
        <p14:creationId xmlns:p14="http://schemas.microsoft.com/office/powerpoint/2010/main" val="702158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p:nvPr>
        </p:nvSpPr>
        <p:spPr/>
        <p:txBody>
          <a:bodyPr/>
          <a:lstStyle/>
          <a:p>
            <a:pPr>
              <a:defRPr/>
            </a:pPr>
            <a:fld id="{583B3694-8B25-489E-A8EF-A9A47E222EBF}" type="slidenum">
              <a:rPr lang="it-IT" altLang="it-IT" smtClean="0"/>
              <a:pPr>
                <a:defRPr/>
              </a:pPr>
              <a:t>35</a:t>
            </a:fld>
            <a:endParaRPr lang="it-IT" altLang="it-IT"/>
          </a:p>
        </p:txBody>
      </p:sp>
    </p:spTree>
    <p:extLst>
      <p:ext uri="{BB962C8B-B14F-4D97-AF65-F5344CB8AC3E}">
        <p14:creationId xmlns:p14="http://schemas.microsoft.com/office/powerpoint/2010/main" val="214721021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p:nvPr>
        </p:nvSpPr>
        <p:spPr/>
        <p:txBody>
          <a:bodyPr/>
          <a:lstStyle/>
          <a:p>
            <a:pPr>
              <a:defRPr/>
            </a:pPr>
            <a:fld id="{583B3694-8B25-489E-A8EF-A9A47E222EBF}" type="slidenum">
              <a:rPr lang="it-IT" altLang="it-IT" smtClean="0"/>
              <a:pPr>
                <a:defRPr/>
              </a:pPr>
              <a:t>38</a:t>
            </a:fld>
            <a:endParaRPr lang="it-IT" altLang="it-IT"/>
          </a:p>
        </p:txBody>
      </p:sp>
    </p:spTree>
    <p:extLst>
      <p:ext uri="{BB962C8B-B14F-4D97-AF65-F5344CB8AC3E}">
        <p14:creationId xmlns:p14="http://schemas.microsoft.com/office/powerpoint/2010/main" val="46446581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le 1"/>
          <p:cNvSpPr>
            <a:spLocks noGrp="1"/>
          </p:cNvSpPr>
          <p:nvPr>
            <p:ph type="ctrTitle"/>
          </p:nvPr>
        </p:nvSpPr>
        <p:spPr>
          <a:xfrm>
            <a:off x="3048000" y="2244726"/>
            <a:ext cx="18288000" cy="4775200"/>
          </a:xfrm>
        </p:spPr>
        <p:txBody>
          <a:bodyPr anchor="b"/>
          <a:lstStyle>
            <a:lvl1pPr algn="ctr">
              <a:defRPr sz="12000"/>
            </a:lvl1pPr>
          </a:lstStyle>
          <a:p>
            <a:r>
              <a:rPr lang="it-IT"/>
              <a:t>Fare clic per modificare lo stile del titolo dello schema</a:t>
            </a:r>
            <a:endParaRPr lang="en-US" dirty="0"/>
          </a:p>
        </p:txBody>
      </p:sp>
      <p:sp>
        <p:nvSpPr>
          <p:cNvPr id="3" name="Subtitle 2"/>
          <p:cNvSpPr>
            <a:spLocks noGrp="1"/>
          </p:cNvSpPr>
          <p:nvPr>
            <p:ph type="subTitle" idx="1"/>
          </p:nvPr>
        </p:nvSpPr>
        <p:spPr>
          <a:xfrm>
            <a:off x="3048000" y="7204076"/>
            <a:ext cx="18288000" cy="3311524"/>
          </a:xfrm>
        </p:spPr>
        <p:txBody>
          <a:bodyPr/>
          <a:lstStyle>
            <a:lvl1pPr marL="0" indent="0" algn="ctr">
              <a:buNone/>
              <a:defRPr sz="4800"/>
            </a:lvl1pPr>
            <a:lvl2pPr marL="914422" indent="0" algn="ctr">
              <a:buNone/>
              <a:defRPr sz="4000"/>
            </a:lvl2pPr>
            <a:lvl3pPr marL="1828846" indent="0" algn="ctr">
              <a:buNone/>
              <a:defRPr sz="3600"/>
            </a:lvl3pPr>
            <a:lvl4pPr marL="2743268" indent="0" algn="ctr">
              <a:buNone/>
              <a:defRPr sz="3200"/>
            </a:lvl4pPr>
            <a:lvl5pPr marL="3657692" indent="0" algn="ctr">
              <a:buNone/>
              <a:defRPr sz="3200"/>
            </a:lvl5pPr>
            <a:lvl6pPr marL="4572114" indent="0" algn="ctr">
              <a:buNone/>
              <a:defRPr sz="3200"/>
            </a:lvl6pPr>
            <a:lvl7pPr marL="5486538" indent="0" algn="ctr">
              <a:buNone/>
              <a:defRPr sz="3200"/>
            </a:lvl7pPr>
            <a:lvl8pPr marL="6400960" indent="0" algn="ctr">
              <a:buNone/>
              <a:defRPr sz="3200"/>
            </a:lvl8pPr>
            <a:lvl9pPr marL="7315382" indent="0" algn="ctr">
              <a:buNone/>
              <a:defRPr sz="3200"/>
            </a:lvl9pPr>
          </a:lstStyle>
          <a:p>
            <a:r>
              <a:rPr lang="it-IT"/>
              <a:t>Fare clic per modificare lo stile del sottotitolo dello schema</a:t>
            </a:r>
            <a:endParaRPr lang="en-US" dirty="0"/>
          </a:p>
        </p:txBody>
      </p:sp>
      <p:sp>
        <p:nvSpPr>
          <p:cNvPr id="4" name="Date Placeholder 3"/>
          <p:cNvSpPr>
            <a:spLocks noGrp="1"/>
          </p:cNvSpPr>
          <p:nvPr>
            <p:ph type="dt" sz="half" idx="10"/>
          </p:nvPr>
        </p:nvSpPr>
        <p:spPr/>
        <p:txBody>
          <a:bodyPr/>
          <a:lstStyle/>
          <a:p>
            <a:pPr>
              <a:defRPr/>
            </a:pPr>
            <a:r>
              <a:rPr lang="it-IT" altLang="it-IT"/>
              <a:t>05/05/21</a:t>
            </a:r>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pPr>
              <a:defRPr/>
            </a:pPr>
            <a:fld id="{0FF13363-1161-46E2-BF22-714C8A9CA9F5}" type="slidenum">
              <a:rPr lang="it-IT" altLang="it-IT" smtClean="0"/>
              <a:pPr>
                <a:defRPr/>
              </a:pPr>
              <a:t>‹N›</a:t>
            </a:fld>
            <a:endParaRPr lang="it-IT" altLang="it-IT"/>
          </a:p>
        </p:txBody>
      </p:sp>
    </p:spTree>
    <p:extLst>
      <p:ext uri="{BB962C8B-B14F-4D97-AF65-F5344CB8AC3E}">
        <p14:creationId xmlns:p14="http://schemas.microsoft.com/office/powerpoint/2010/main" val="41241453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1679579" y="914400"/>
            <a:ext cx="7864475" cy="3200400"/>
          </a:xfrm>
        </p:spPr>
        <p:txBody>
          <a:bodyPr anchor="b"/>
          <a:lstStyle>
            <a:lvl1pPr>
              <a:defRPr sz="6400"/>
            </a:lvl1pPr>
          </a:lstStyle>
          <a:p>
            <a:r>
              <a:rPr lang="it-IT"/>
              <a:t>Fare clic per modificare lo stile del titolo dello schema</a:t>
            </a:r>
            <a:endParaRPr lang="en-US" dirty="0"/>
          </a:p>
        </p:txBody>
      </p:sp>
      <p:sp>
        <p:nvSpPr>
          <p:cNvPr id="3" name="Picture Placeholder 2"/>
          <p:cNvSpPr>
            <a:spLocks noGrp="1" noChangeAspect="1"/>
          </p:cNvSpPr>
          <p:nvPr>
            <p:ph type="pic" idx="1"/>
          </p:nvPr>
        </p:nvSpPr>
        <p:spPr>
          <a:xfrm>
            <a:off x="10366380" y="1974851"/>
            <a:ext cx="12344400" cy="9747250"/>
          </a:xfrm>
        </p:spPr>
        <p:txBody>
          <a:bodyPr anchor="t"/>
          <a:lstStyle>
            <a:lvl1pPr marL="0" indent="0">
              <a:buNone/>
              <a:defRPr sz="6400"/>
            </a:lvl1pPr>
            <a:lvl2pPr marL="914422" indent="0">
              <a:buNone/>
              <a:defRPr sz="5600"/>
            </a:lvl2pPr>
            <a:lvl3pPr marL="1828846" indent="0">
              <a:buNone/>
              <a:defRPr sz="4800"/>
            </a:lvl3pPr>
            <a:lvl4pPr marL="2743268" indent="0">
              <a:buNone/>
              <a:defRPr sz="4000"/>
            </a:lvl4pPr>
            <a:lvl5pPr marL="3657692" indent="0">
              <a:buNone/>
              <a:defRPr sz="4000"/>
            </a:lvl5pPr>
            <a:lvl6pPr marL="4572114" indent="0">
              <a:buNone/>
              <a:defRPr sz="4000"/>
            </a:lvl6pPr>
            <a:lvl7pPr marL="5486538" indent="0">
              <a:buNone/>
              <a:defRPr sz="4000"/>
            </a:lvl7pPr>
            <a:lvl8pPr marL="6400960" indent="0">
              <a:buNone/>
              <a:defRPr sz="4000"/>
            </a:lvl8pPr>
            <a:lvl9pPr marL="7315382" indent="0">
              <a:buNone/>
              <a:defRPr sz="4000"/>
            </a:lvl9pPr>
          </a:lstStyle>
          <a:p>
            <a:r>
              <a:rPr lang="it-IT"/>
              <a:t>Fare clic sull'icona per inserire un'immagine</a:t>
            </a:r>
            <a:endParaRPr lang="en-US" dirty="0"/>
          </a:p>
        </p:txBody>
      </p:sp>
      <p:sp>
        <p:nvSpPr>
          <p:cNvPr id="4" name="Text Placeholder 3"/>
          <p:cNvSpPr>
            <a:spLocks noGrp="1"/>
          </p:cNvSpPr>
          <p:nvPr>
            <p:ph type="body" sz="half" idx="2"/>
          </p:nvPr>
        </p:nvSpPr>
        <p:spPr>
          <a:xfrm>
            <a:off x="1679579" y="4114800"/>
            <a:ext cx="7864475" cy="7623176"/>
          </a:xfrm>
        </p:spPr>
        <p:txBody>
          <a:bodyPr/>
          <a:lstStyle>
            <a:lvl1pPr marL="0" indent="0">
              <a:buNone/>
              <a:defRPr sz="3200"/>
            </a:lvl1pPr>
            <a:lvl2pPr marL="914422" indent="0">
              <a:buNone/>
              <a:defRPr sz="2800"/>
            </a:lvl2pPr>
            <a:lvl3pPr marL="1828846" indent="0">
              <a:buNone/>
              <a:defRPr sz="2400"/>
            </a:lvl3pPr>
            <a:lvl4pPr marL="2743268" indent="0">
              <a:buNone/>
              <a:defRPr sz="2000"/>
            </a:lvl4pPr>
            <a:lvl5pPr marL="3657692" indent="0">
              <a:buNone/>
              <a:defRPr sz="2000"/>
            </a:lvl5pPr>
            <a:lvl6pPr marL="4572114" indent="0">
              <a:buNone/>
              <a:defRPr sz="2000"/>
            </a:lvl6pPr>
            <a:lvl7pPr marL="5486538" indent="0">
              <a:buNone/>
              <a:defRPr sz="2000"/>
            </a:lvl7pPr>
            <a:lvl8pPr marL="6400960" indent="0">
              <a:buNone/>
              <a:defRPr sz="2000"/>
            </a:lvl8pPr>
            <a:lvl9pPr marL="7315382" indent="0">
              <a:buNone/>
              <a:defRPr sz="2000"/>
            </a:lvl9pPr>
          </a:lstStyle>
          <a:p>
            <a:pPr lvl="0"/>
            <a:r>
              <a:rPr lang="it-IT"/>
              <a:t>Fare clic per modificare gli stili del testo dello schema</a:t>
            </a:r>
          </a:p>
        </p:txBody>
      </p:sp>
      <p:sp>
        <p:nvSpPr>
          <p:cNvPr id="5" name="Date Placeholder 4"/>
          <p:cNvSpPr>
            <a:spLocks noGrp="1"/>
          </p:cNvSpPr>
          <p:nvPr>
            <p:ph type="dt" sz="half" idx="10"/>
          </p:nvPr>
        </p:nvSpPr>
        <p:spPr/>
        <p:txBody>
          <a:bodyPr/>
          <a:lstStyle/>
          <a:p>
            <a:pPr>
              <a:defRPr/>
            </a:pPr>
            <a:r>
              <a:rPr lang="it-IT" altLang="it-IT"/>
              <a:t>05/05/21</a:t>
            </a:r>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pPr>
              <a:defRPr/>
            </a:pPr>
            <a:fld id="{DC0EA384-1E46-46B8-87B2-5453AFC39383}" type="slidenum">
              <a:rPr lang="it-IT" altLang="it-IT" smtClean="0"/>
              <a:pPr>
                <a:defRPr/>
              </a:pPr>
              <a:t>‹N›</a:t>
            </a:fld>
            <a:endParaRPr lang="it-IT" altLang="it-IT"/>
          </a:p>
        </p:txBody>
      </p:sp>
    </p:spTree>
    <p:extLst>
      <p:ext uri="{BB962C8B-B14F-4D97-AF65-F5344CB8AC3E}">
        <p14:creationId xmlns:p14="http://schemas.microsoft.com/office/powerpoint/2010/main" val="28111976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Vertical Text Placeholder 2"/>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pPr>
              <a:defRPr/>
            </a:pPr>
            <a:r>
              <a:rPr lang="it-IT" altLang="it-IT"/>
              <a:t>05/05/21</a:t>
            </a:r>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pPr>
              <a:defRPr/>
            </a:pPr>
            <a:fld id="{5DA59FD6-1318-4D8A-8FF6-7DA4AE00F534}" type="slidenum">
              <a:rPr lang="it-IT" altLang="it-IT" smtClean="0"/>
              <a:pPr>
                <a:defRPr/>
              </a:pPr>
              <a:t>‹N›</a:t>
            </a:fld>
            <a:endParaRPr lang="it-IT" altLang="it-IT"/>
          </a:p>
        </p:txBody>
      </p:sp>
    </p:spTree>
    <p:extLst>
      <p:ext uri="{BB962C8B-B14F-4D97-AF65-F5344CB8AC3E}">
        <p14:creationId xmlns:p14="http://schemas.microsoft.com/office/powerpoint/2010/main" val="217372548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7449802" y="730250"/>
            <a:ext cx="5257801" cy="11623676"/>
          </a:xfrm>
        </p:spPr>
        <p:txBody>
          <a:bodyPr vert="eaVert"/>
          <a:lstStyle/>
          <a:p>
            <a:r>
              <a:rPr lang="it-IT"/>
              <a:t>Fare clic per modificare lo stile del titolo dello schema</a:t>
            </a:r>
            <a:endParaRPr lang="en-US" dirty="0"/>
          </a:p>
        </p:txBody>
      </p:sp>
      <p:sp>
        <p:nvSpPr>
          <p:cNvPr id="3" name="Vertical Text Placeholder 2"/>
          <p:cNvSpPr>
            <a:spLocks noGrp="1"/>
          </p:cNvSpPr>
          <p:nvPr>
            <p:ph type="body" orient="vert" idx="1"/>
          </p:nvPr>
        </p:nvSpPr>
        <p:spPr>
          <a:xfrm>
            <a:off x="1676400" y="730250"/>
            <a:ext cx="15468601" cy="11623676"/>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pPr>
              <a:defRPr/>
            </a:pPr>
            <a:r>
              <a:rPr lang="it-IT" altLang="it-IT"/>
              <a:t>05/05/21</a:t>
            </a:r>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pPr>
              <a:defRPr/>
            </a:pPr>
            <a:fld id="{EF15B9E8-6D50-4FC0-9EF7-CCDF07BE975B}" type="slidenum">
              <a:rPr lang="it-IT" altLang="it-IT" smtClean="0"/>
              <a:pPr>
                <a:defRPr/>
              </a:pPr>
              <a:t>‹N›</a:t>
            </a:fld>
            <a:endParaRPr lang="it-IT" altLang="it-IT"/>
          </a:p>
        </p:txBody>
      </p:sp>
    </p:spTree>
    <p:extLst>
      <p:ext uri="{BB962C8B-B14F-4D97-AF65-F5344CB8AC3E}">
        <p14:creationId xmlns:p14="http://schemas.microsoft.com/office/powerpoint/2010/main" val="425709748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Layout personalizzato">
    <p:spTree>
      <p:nvGrpSpPr>
        <p:cNvPr id="1" name=""/>
        <p:cNvGrpSpPr/>
        <p:nvPr/>
      </p:nvGrpSpPr>
      <p:grpSpPr>
        <a:xfrm>
          <a:off x="0" y="0"/>
          <a:ext cx="0" cy="0"/>
          <a:chOff x="0" y="0"/>
          <a:chExt cx="0" cy="0"/>
        </a:xfrm>
      </p:grpSpPr>
      <p:sp>
        <p:nvSpPr>
          <p:cNvPr id="2" name="Titolo 1"/>
          <p:cNvSpPr>
            <a:spLocks noGrp="1"/>
          </p:cNvSpPr>
          <p:nvPr>
            <p:ph type="title"/>
          </p:nvPr>
        </p:nvSpPr>
        <p:spPr>
          <a:xfrm>
            <a:off x="3048197" y="2244728"/>
            <a:ext cx="18286016" cy="4773615"/>
          </a:xfrm>
        </p:spPr>
        <p:txBody>
          <a:bodyPr/>
          <a:lstStyle/>
          <a:p>
            <a:r>
              <a:rPr lang="it-IT"/>
              <a:t>Fare clic per modificare lo stile del titolo dello schema</a:t>
            </a:r>
          </a:p>
        </p:txBody>
      </p:sp>
      <p:sp>
        <p:nvSpPr>
          <p:cNvPr id="3" name="Rectangle 3">
            <a:extLst>
              <a:ext uri="{FF2B5EF4-FFF2-40B4-BE49-F238E27FC236}">
                <a16:creationId xmlns:a16="http://schemas.microsoft.com/office/drawing/2014/main" id="{A751622F-E5B1-770C-6FAD-86E4F4E8E134}"/>
              </a:ext>
            </a:extLst>
          </p:cNvPr>
          <p:cNvSpPr>
            <a:spLocks noGrp="1" noChangeArrowheads="1"/>
          </p:cNvSpPr>
          <p:nvPr>
            <p:ph type="dt" idx="10"/>
          </p:nvPr>
        </p:nvSpPr>
        <p:spPr>
          <a:ln/>
        </p:spPr>
        <p:txBody>
          <a:bodyPr/>
          <a:lstStyle>
            <a:lvl1pPr>
              <a:defRPr/>
            </a:lvl1pPr>
          </a:lstStyle>
          <a:p>
            <a:pPr>
              <a:defRPr/>
            </a:pPr>
            <a:r>
              <a:rPr lang="it-IT" altLang="it-IT"/>
              <a:t>05/05/21</a:t>
            </a:r>
          </a:p>
        </p:txBody>
      </p:sp>
      <p:sp>
        <p:nvSpPr>
          <p:cNvPr id="4" name="Rectangle 5">
            <a:extLst>
              <a:ext uri="{FF2B5EF4-FFF2-40B4-BE49-F238E27FC236}">
                <a16:creationId xmlns:a16="http://schemas.microsoft.com/office/drawing/2014/main" id="{2F5943E6-638F-6018-A5C8-928F20FAE930}"/>
              </a:ext>
            </a:extLst>
          </p:cNvPr>
          <p:cNvSpPr>
            <a:spLocks noGrp="1" noChangeArrowheads="1"/>
          </p:cNvSpPr>
          <p:nvPr>
            <p:ph type="sldNum" idx="11"/>
          </p:nvPr>
        </p:nvSpPr>
        <p:spPr>
          <a:ln/>
        </p:spPr>
        <p:txBody>
          <a:bodyPr/>
          <a:lstStyle>
            <a:lvl1pPr>
              <a:defRPr/>
            </a:lvl1pPr>
          </a:lstStyle>
          <a:p>
            <a:pPr>
              <a:defRPr/>
            </a:pPr>
            <a:fld id="{E527369D-6E2D-4878-82ED-327D7EFA55E0}" type="slidenum">
              <a:rPr lang="it-IT" altLang="it-IT"/>
              <a:pPr>
                <a:defRPr/>
              </a:pPr>
              <a:t>‹N›</a:t>
            </a:fld>
            <a:endParaRPr lang="it-IT" altLang="it-IT"/>
          </a:p>
        </p:txBody>
      </p:sp>
    </p:spTree>
    <p:extLst>
      <p:ext uri="{BB962C8B-B14F-4D97-AF65-F5344CB8AC3E}">
        <p14:creationId xmlns:p14="http://schemas.microsoft.com/office/powerpoint/2010/main" val="277627669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2_Titolo e contenuto">
    <p:spTree>
      <p:nvGrpSpPr>
        <p:cNvPr id="1" name=""/>
        <p:cNvGrpSpPr/>
        <p:nvPr/>
      </p:nvGrpSpPr>
      <p:grpSpPr>
        <a:xfrm>
          <a:off x="0" y="0"/>
          <a:ext cx="0" cy="0"/>
          <a:chOff x="0" y="0"/>
          <a:chExt cx="0" cy="0"/>
        </a:xfrm>
      </p:grpSpPr>
      <p:pic>
        <p:nvPicPr>
          <p:cNvPr id="7" name="Immagine 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2395966" y="439587"/>
            <a:ext cx="1440000" cy="1344110"/>
          </a:xfrm>
          <a:prstGeom prst="rect">
            <a:avLst/>
          </a:prstGeom>
        </p:spPr>
      </p:pic>
      <p:cxnSp>
        <p:nvCxnSpPr>
          <p:cNvPr id="8" name="Connettore diritto 7"/>
          <p:cNvCxnSpPr>
            <a:cxnSpLocks/>
          </p:cNvCxnSpPr>
          <p:nvPr userDrawn="1"/>
        </p:nvCxnSpPr>
        <p:spPr>
          <a:xfrm>
            <a:off x="22395966" y="12792216"/>
            <a:ext cx="1440000" cy="0"/>
          </a:xfrm>
          <a:prstGeom prst="line">
            <a:avLst/>
          </a:prstGeom>
          <a:ln w="38100">
            <a:solidFill>
              <a:srgbClr val="EA8E1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0728709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le 1"/>
          <p:cNvSpPr>
            <a:spLocks noGrp="1"/>
          </p:cNvSpPr>
          <p:nvPr>
            <p:ph type="ctrTitle"/>
          </p:nvPr>
        </p:nvSpPr>
        <p:spPr>
          <a:xfrm>
            <a:off x="1828801" y="2244726"/>
            <a:ext cx="20726400" cy="4775200"/>
          </a:xfrm>
        </p:spPr>
        <p:txBody>
          <a:bodyPr anchor="b"/>
          <a:lstStyle>
            <a:lvl1pPr algn="ctr">
              <a:defRPr sz="12000"/>
            </a:lvl1pPr>
          </a:lstStyle>
          <a:p>
            <a:r>
              <a:rPr lang="it-IT"/>
              <a:t>Fare clic per modificare lo stile del titolo dello schema</a:t>
            </a:r>
            <a:endParaRPr lang="en-US" dirty="0"/>
          </a:p>
        </p:txBody>
      </p:sp>
      <p:sp>
        <p:nvSpPr>
          <p:cNvPr id="3" name="Subtitle 2"/>
          <p:cNvSpPr>
            <a:spLocks noGrp="1"/>
          </p:cNvSpPr>
          <p:nvPr>
            <p:ph type="subTitle" idx="1"/>
          </p:nvPr>
        </p:nvSpPr>
        <p:spPr>
          <a:xfrm>
            <a:off x="3048001" y="7204077"/>
            <a:ext cx="18288001" cy="3311524"/>
          </a:xfrm>
        </p:spPr>
        <p:txBody>
          <a:bodyPr/>
          <a:lstStyle>
            <a:lvl1pPr marL="0" indent="0" algn="ctr">
              <a:buNone/>
              <a:defRPr sz="4801"/>
            </a:lvl1pPr>
            <a:lvl2pPr marL="914407" indent="0" algn="ctr">
              <a:buNone/>
              <a:defRPr sz="4001"/>
            </a:lvl2pPr>
            <a:lvl3pPr marL="1828812" indent="0" algn="ctr">
              <a:buNone/>
              <a:defRPr sz="3600"/>
            </a:lvl3pPr>
            <a:lvl4pPr marL="2743219" indent="0" algn="ctr">
              <a:buNone/>
              <a:defRPr sz="3201"/>
            </a:lvl4pPr>
            <a:lvl5pPr marL="3657624" indent="0" algn="ctr">
              <a:buNone/>
              <a:defRPr sz="3201"/>
            </a:lvl5pPr>
            <a:lvl6pPr marL="4572030" indent="0" algn="ctr">
              <a:buNone/>
              <a:defRPr sz="3201"/>
            </a:lvl6pPr>
            <a:lvl7pPr marL="5486435" indent="0" algn="ctr">
              <a:buNone/>
              <a:defRPr sz="3201"/>
            </a:lvl7pPr>
            <a:lvl8pPr marL="6400842" indent="0" algn="ctr">
              <a:buNone/>
              <a:defRPr sz="3201"/>
            </a:lvl8pPr>
            <a:lvl9pPr marL="7315247" indent="0" algn="ctr">
              <a:buNone/>
              <a:defRPr sz="3201"/>
            </a:lvl9pPr>
          </a:lstStyle>
          <a:p>
            <a:r>
              <a:rPr lang="it-IT"/>
              <a:t>Fare clic per modificare lo stile del sottotitolo dello schema</a:t>
            </a:r>
            <a:endParaRPr lang="en-US" dirty="0"/>
          </a:p>
        </p:txBody>
      </p:sp>
      <p:sp>
        <p:nvSpPr>
          <p:cNvPr id="4" name="Date Placeholder 3"/>
          <p:cNvSpPr>
            <a:spLocks noGrp="1"/>
          </p:cNvSpPr>
          <p:nvPr>
            <p:ph type="dt" sz="half" idx="10"/>
          </p:nvPr>
        </p:nvSpPr>
        <p:spPr/>
        <p:txBody>
          <a:bodyPr/>
          <a:lstStyle/>
          <a:p>
            <a:fld id="{0898EC3B-2E98-4A41-A362-F37B67A50CE0}" type="datetimeFigureOut">
              <a:rPr lang="it-IT" smtClean="0"/>
              <a:t>29/01/2026</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308296C1-C001-47FF-B774-E8591EC34137}" type="slidenum">
              <a:rPr lang="it-IT" smtClean="0"/>
              <a:t>‹N›</a:t>
            </a:fld>
            <a:endParaRPr lang="it-IT"/>
          </a:p>
        </p:txBody>
      </p:sp>
      <p:sp>
        <p:nvSpPr>
          <p:cNvPr id="7" name="Rettangolo 6">
            <a:extLst>
              <a:ext uri="{FF2B5EF4-FFF2-40B4-BE49-F238E27FC236}">
                <a16:creationId xmlns:a16="http://schemas.microsoft.com/office/drawing/2014/main" id="{E4D5B7E7-1107-5735-21FC-E86E5490D087}"/>
              </a:ext>
            </a:extLst>
          </p:cNvPr>
          <p:cNvSpPr/>
          <p:nvPr userDrawn="1"/>
        </p:nvSpPr>
        <p:spPr>
          <a:xfrm>
            <a:off x="0" y="2"/>
            <a:ext cx="1377971" cy="13715998"/>
          </a:xfrm>
          <a:prstGeom prst="rect">
            <a:avLst/>
          </a:prstGeom>
          <a:solidFill>
            <a:srgbClr val="F08A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latin typeface="Calibri" panose="020F0502020204030204" pitchFamily="34" charset="0"/>
              <a:ea typeface="Calibri" panose="020F0502020204030204" pitchFamily="34" charset="0"/>
              <a:cs typeface="Calibri" panose="020F0502020204030204" pitchFamily="34" charset="0"/>
            </a:endParaRPr>
          </a:p>
        </p:txBody>
      </p:sp>
      <p:pic>
        <p:nvPicPr>
          <p:cNvPr id="8" name="Immagine 7">
            <a:extLst>
              <a:ext uri="{FF2B5EF4-FFF2-40B4-BE49-F238E27FC236}">
                <a16:creationId xmlns:a16="http://schemas.microsoft.com/office/drawing/2014/main" id="{86898E44-B2F4-5902-CEB5-8CE11B7C341C}"/>
              </a:ext>
            </a:extLst>
          </p:cNvPr>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22209610" y="12466785"/>
            <a:ext cx="1313639" cy="9761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312010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Content Placeholder 2"/>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0898EC3B-2E98-4A41-A362-F37B67A50CE0}" type="datetimeFigureOut">
              <a:rPr lang="it-IT" smtClean="0"/>
              <a:t>29/01/2026</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308296C1-C001-47FF-B774-E8591EC34137}" type="slidenum">
              <a:rPr lang="it-IT" smtClean="0"/>
              <a:t>‹N›</a:t>
            </a:fld>
            <a:endParaRPr lang="it-IT"/>
          </a:p>
        </p:txBody>
      </p:sp>
      <p:sp>
        <p:nvSpPr>
          <p:cNvPr id="7" name="Rettangolo 6">
            <a:extLst>
              <a:ext uri="{FF2B5EF4-FFF2-40B4-BE49-F238E27FC236}">
                <a16:creationId xmlns:a16="http://schemas.microsoft.com/office/drawing/2014/main" id="{570DDEB5-61B3-A93B-6892-06563C1E3515}"/>
              </a:ext>
            </a:extLst>
          </p:cNvPr>
          <p:cNvSpPr/>
          <p:nvPr userDrawn="1"/>
        </p:nvSpPr>
        <p:spPr>
          <a:xfrm>
            <a:off x="0" y="2"/>
            <a:ext cx="1377971" cy="13715998"/>
          </a:xfrm>
          <a:prstGeom prst="rect">
            <a:avLst/>
          </a:prstGeom>
          <a:solidFill>
            <a:srgbClr val="F08A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latin typeface="Calibri" panose="020F0502020204030204" pitchFamily="34" charset="0"/>
              <a:ea typeface="Calibri" panose="020F0502020204030204" pitchFamily="34" charset="0"/>
              <a:cs typeface="Calibri" panose="020F0502020204030204" pitchFamily="34" charset="0"/>
            </a:endParaRPr>
          </a:p>
        </p:txBody>
      </p:sp>
      <p:pic>
        <p:nvPicPr>
          <p:cNvPr id="8" name="Immagine 7">
            <a:extLst>
              <a:ext uri="{FF2B5EF4-FFF2-40B4-BE49-F238E27FC236}">
                <a16:creationId xmlns:a16="http://schemas.microsoft.com/office/drawing/2014/main" id="{00523AE8-DD87-5FDF-B679-604520FAE6C6}"/>
              </a:ext>
            </a:extLst>
          </p:cNvPr>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22209610" y="12466785"/>
            <a:ext cx="1313639" cy="9761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3836756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le 1"/>
          <p:cNvSpPr>
            <a:spLocks noGrp="1"/>
          </p:cNvSpPr>
          <p:nvPr>
            <p:ph type="title"/>
          </p:nvPr>
        </p:nvSpPr>
        <p:spPr>
          <a:xfrm>
            <a:off x="1663702" y="3419478"/>
            <a:ext cx="21031201" cy="5705474"/>
          </a:xfrm>
        </p:spPr>
        <p:txBody>
          <a:bodyPr anchor="b"/>
          <a:lstStyle>
            <a:lvl1pPr>
              <a:defRPr sz="12000"/>
            </a:lvl1pPr>
          </a:lstStyle>
          <a:p>
            <a:r>
              <a:rPr lang="it-IT"/>
              <a:t>Fare clic per modificare lo stile del titolo dello schema</a:t>
            </a:r>
            <a:endParaRPr lang="en-US" dirty="0"/>
          </a:p>
        </p:txBody>
      </p:sp>
      <p:sp>
        <p:nvSpPr>
          <p:cNvPr id="3" name="Text Placeholder 2"/>
          <p:cNvSpPr>
            <a:spLocks noGrp="1"/>
          </p:cNvSpPr>
          <p:nvPr>
            <p:ph type="body" idx="1"/>
          </p:nvPr>
        </p:nvSpPr>
        <p:spPr>
          <a:xfrm>
            <a:off x="1663702" y="9178930"/>
            <a:ext cx="21031201" cy="3000373"/>
          </a:xfrm>
        </p:spPr>
        <p:txBody>
          <a:bodyPr/>
          <a:lstStyle>
            <a:lvl1pPr marL="0" indent="0">
              <a:buNone/>
              <a:defRPr sz="4801">
                <a:solidFill>
                  <a:schemeClr val="tx1">
                    <a:tint val="82000"/>
                  </a:schemeClr>
                </a:solidFill>
              </a:defRPr>
            </a:lvl1pPr>
            <a:lvl2pPr marL="914407" indent="0">
              <a:buNone/>
              <a:defRPr sz="4001">
                <a:solidFill>
                  <a:schemeClr val="tx1">
                    <a:tint val="82000"/>
                  </a:schemeClr>
                </a:solidFill>
              </a:defRPr>
            </a:lvl2pPr>
            <a:lvl3pPr marL="1828812" indent="0">
              <a:buNone/>
              <a:defRPr sz="3600">
                <a:solidFill>
                  <a:schemeClr val="tx1">
                    <a:tint val="82000"/>
                  </a:schemeClr>
                </a:solidFill>
              </a:defRPr>
            </a:lvl3pPr>
            <a:lvl4pPr marL="2743219" indent="0">
              <a:buNone/>
              <a:defRPr sz="3201">
                <a:solidFill>
                  <a:schemeClr val="tx1">
                    <a:tint val="82000"/>
                  </a:schemeClr>
                </a:solidFill>
              </a:defRPr>
            </a:lvl4pPr>
            <a:lvl5pPr marL="3657624" indent="0">
              <a:buNone/>
              <a:defRPr sz="3201">
                <a:solidFill>
                  <a:schemeClr val="tx1">
                    <a:tint val="82000"/>
                  </a:schemeClr>
                </a:solidFill>
              </a:defRPr>
            </a:lvl5pPr>
            <a:lvl6pPr marL="4572030" indent="0">
              <a:buNone/>
              <a:defRPr sz="3201">
                <a:solidFill>
                  <a:schemeClr val="tx1">
                    <a:tint val="82000"/>
                  </a:schemeClr>
                </a:solidFill>
              </a:defRPr>
            </a:lvl6pPr>
            <a:lvl7pPr marL="5486435" indent="0">
              <a:buNone/>
              <a:defRPr sz="3201">
                <a:solidFill>
                  <a:schemeClr val="tx1">
                    <a:tint val="82000"/>
                  </a:schemeClr>
                </a:solidFill>
              </a:defRPr>
            </a:lvl7pPr>
            <a:lvl8pPr marL="6400842" indent="0">
              <a:buNone/>
              <a:defRPr sz="3201">
                <a:solidFill>
                  <a:schemeClr val="tx1">
                    <a:tint val="82000"/>
                  </a:schemeClr>
                </a:solidFill>
              </a:defRPr>
            </a:lvl8pPr>
            <a:lvl9pPr marL="7315247" indent="0">
              <a:buNone/>
              <a:defRPr sz="3201">
                <a:solidFill>
                  <a:schemeClr val="tx1">
                    <a:tint val="82000"/>
                  </a:schemeClr>
                </a:solidFill>
              </a:defRPr>
            </a:lvl9pPr>
          </a:lstStyle>
          <a:p>
            <a:pPr lvl="0"/>
            <a:r>
              <a:rPr lang="it-IT"/>
              <a:t>Fare clic per modificare gli stili del testo dello schema</a:t>
            </a:r>
          </a:p>
        </p:txBody>
      </p:sp>
      <p:sp>
        <p:nvSpPr>
          <p:cNvPr id="4" name="Date Placeholder 3"/>
          <p:cNvSpPr>
            <a:spLocks noGrp="1"/>
          </p:cNvSpPr>
          <p:nvPr>
            <p:ph type="dt" sz="half" idx="10"/>
          </p:nvPr>
        </p:nvSpPr>
        <p:spPr/>
        <p:txBody>
          <a:bodyPr/>
          <a:lstStyle/>
          <a:p>
            <a:fld id="{0898EC3B-2E98-4A41-A362-F37B67A50CE0}" type="datetimeFigureOut">
              <a:rPr lang="it-IT" smtClean="0"/>
              <a:t>29/01/2026</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308296C1-C001-47FF-B774-E8591EC34137}" type="slidenum">
              <a:rPr lang="it-IT" smtClean="0"/>
              <a:t>‹N›</a:t>
            </a:fld>
            <a:endParaRPr lang="it-IT"/>
          </a:p>
        </p:txBody>
      </p:sp>
      <p:sp>
        <p:nvSpPr>
          <p:cNvPr id="7" name="Rettangolo 6">
            <a:extLst>
              <a:ext uri="{FF2B5EF4-FFF2-40B4-BE49-F238E27FC236}">
                <a16:creationId xmlns:a16="http://schemas.microsoft.com/office/drawing/2014/main" id="{8D0458FB-0BB7-9070-7352-F3F8556AA894}"/>
              </a:ext>
            </a:extLst>
          </p:cNvPr>
          <p:cNvSpPr/>
          <p:nvPr userDrawn="1"/>
        </p:nvSpPr>
        <p:spPr>
          <a:xfrm>
            <a:off x="0" y="2"/>
            <a:ext cx="1377971" cy="13715998"/>
          </a:xfrm>
          <a:prstGeom prst="rect">
            <a:avLst/>
          </a:prstGeom>
          <a:solidFill>
            <a:srgbClr val="F08A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latin typeface="Calibri" panose="020F0502020204030204" pitchFamily="34" charset="0"/>
              <a:ea typeface="Calibri" panose="020F0502020204030204" pitchFamily="34" charset="0"/>
              <a:cs typeface="Calibri" panose="020F0502020204030204" pitchFamily="34" charset="0"/>
            </a:endParaRPr>
          </a:p>
        </p:txBody>
      </p:sp>
      <p:pic>
        <p:nvPicPr>
          <p:cNvPr id="8" name="Immagine 7">
            <a:extLst>
              <a:ext uri="{FF2B5EF4-FFF2-40B4-BE49-F238E27FC236}">
                <a16:creationId xmlns:a16="http://schemas.microsoft.com/office/drawing/2014/main" id="{6CCEFEB8-3093-210F-9609-EAD8D273D526}"/>
              </a:ext>
            </a:extLst>
          </p:cNvPr>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22209610" y="12466785"/>
            <a:ext cx="1313639" cy="9761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0111474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Content Placeholder 2"/>
          <p:cNvSpPr>
            <a:spLocks noGrp="1"/>
          </p:cNvSpPr>
          <p:nvPr>
            <p:ph sz="half" idx="1"/>
          </p:nvPr>
        </p:nvSpPr>
        <p:spPr>
          <a:xfrm>
            <a:off x="1676401" y="3651251"/>
            <a:ext cx="10363201" cy="8702675"/>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Content Placeholder 3"/>
          <p:cNvSpPr>
            <a:spLocks noGrp="1"/>
          </p:cNvSpPr>
          <p:nvPr>
            <p:ph sz="half" idx="2"/>
          </p:nvPr>
        </p:nvSpPr>
        <p:spPr>
          <a:xfrm>
            <a:off x="12344400" y="3651251"/>
            <a:ext cx="10363201" cy="8702675"/>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Date Placeholder 4"/>
          <p:cNvSpPr>
            <a:spLocks noGrp="1"/>
          </p:cNvSpPr>
          <p:nvPr>
            <p:ph type="dt" sz="half" idx="10"/>
          </p:nvPr>
        </p:nvSpPr>
        <p:spPr/>
        <p:txBody>
          <a:bodyPr/>
          <a:lstStyle/>
          <a:p>
            <a:fld id="{0898EC3B-2E98-4A41-A362-F37B67A50CE0}" type="datetimeFigureOut">
              <a:rPr lang="it-IT" smtClean="0"/>
              <a:t>29/01/2026</a:t>
            </a:fld>
            <a:endParaRPr lang="it-IT"/>
          </a:p>
        </p:txBody>
      </p:sp>
      <p:sp>
        <p:nvSpPr>
          <p:cNvPr id="6" name="Footer Placeholder 5"/>
          <p:cNvSpPr>
            <a:spLocks noGrp="1"/>
          </p:cNvSpPr>
          <p:nvPr>
            <p:ph type="ftr" sz="quarter" idx="11"/>
          </p:nvPr>
        </p:nvSpPr>
        <p:spPr/>
        <p:txBody>
          <a:bodyPr/>
          <a:lstStyle/>
          <a:p>
            <a:endParaRPr lang="it-IT"/>
          </a:p>
        </p:txBody>
      </p:sp>
      <p:sp>
        <p:nvSpPr>
          <p:cNvPr id="7" name="Slide Number Placeholder 6"/>
          <p:cNvSpPr>
            <a:spLocks noGrp="1"/>
          </p:cNvSpPr>
          <p:nvPr>
            <p:ph type="sldNum" sz="quarter" idx="12"/>
          </p:nvPr>
        </p:nvSpPr>
        <p:spPr/>
        <p:txBody>
          <a:bodyPr/>
          <a:lstStyle/>
          <a:p>
            <a:fld id="{308296C1-C001-47FF-B774-E8591EC34137}" type="slidenum">
              <a:rPr lang="it-IT" smtClean="0"/>
              <a:t>‹N›</a:t>
            </a:fld>
            <a:endParaRPr lang="it-IT"/>
          </a:p>
        </p:txBody>
      </p:sp>
      <p:sp>
        <p:nvSpPr>
          <p:cNvPr id="8" name="Rettangolo 7">
            <a:extLst>
              <a:ext uri="{FF2B5EF4-FFF2-40B4-BE49-F238E27FC236}">
                <a16:creationId xmlns:a16="http://schemas.microsoft.com/office/drawing/2014/main" id="{8342A875-693C-0128-60EC-EFA6F7258B17}"/>
              </a:ext>
            </a:extLst>
          </p:cNvPr>
          <p:cNvSpPr/>
          <p:nvPr userDrawn="1"/>
        </p:nvSpPr>
        <p:spPr>
          <a:xfrm>
            <a:off x="0" y="2"/>
            <a:ext cx="1377971" cy="13715998"/>
          </a:xfrm>
          <a:prstGeom prst="rect">
            <a:avLst/>
          </a:prstGeom>
          <a:solidFill>
            <a:srgbClr val="F08A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latin typeface="Calibri" panose="020F0502020204030204" pitchFamily="34" charset="0"/>
              <a:ea typeface="Calibri" panose="020F0502020204030204" pitchFamily="34" charset="0"/>
              <a:cs typeface="Calibri" panose="020F0502020204030204" pitchFamily="34" charset="0"/>
            </a:endParaRPr>
          </a:p>
        </p:txBody>
      </p:sp>
      <p:pic>
        <p:nvPicPr>
          <p:cNvPr id="9" name="Immagine 8">
            <a:extLst>
              <a:ext uri="{FF2B5EF4-FFF2-40B4-BE49-F238E27FC236}">
                <a16:creationId xmlns:a16="http://schemas.microsoft.com/office/drawing/2014/main" id="{45F040A3-1966-9EB0-555C-4924948B3989}"/>
              </a:ext>
            </a:extLst>
          </p:cNvPr>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22209610" y="12466785"/>
            <a:ext cx="1313639" cy="9761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27282092"/>
      </p:ext>
    </p:extLst>
  </p:cSld>
  <p:clrMapOvr>
    <a:masterClrMapping/>
  </p:clrMapOvr>
  <p:extLst>
    <p:ext uri="{DCECCB84-F9BA-43D5-87BE-67443E8EF086}">
      <p15:sldGuideLst xmlns:p15="http://schemas.microsoft.com/office/powerpoint/2012/main"/>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le 1"/>
          <p:cNvSpPr>
            <a:spLocks noGrp="1"/>
          </p:cNvSpPr>
          <p:nvPr>
            <p:ph type="title"/>
          </p:nvPr>
        </p:nvSpPr>
        <p:spPr>
          <a:xfrm>
            <a:off x="1679578" y="730253"/>
            <a:ext cx="21031201" cy="2651126"/>
          </a:xfrm>
        </p:spPr>
        <p:txBody>
          <a:bodyPr/>
          <a:lstStyle/>
          <a:p>
            <a:r>
              <a:rPr lang="it-IT"/>
              <a:t>Fare clic per modificare lo stile del titolo dello schema</a:t>
            </a:r>
            <a:endParaRPr lang="en-US" dirty="0"/>
          </a:p>
        </p:txBody>
      </p:sp>
      <p:sp>
        <p:nvSpPr>
          <p:cNvPr id="3" name="Text Placeholder 2"/>
          <p:cNvSpPr>
            <a:spLocks noGrp="1"/>
          </p:cNvSpPr>
          <p:nvPr>
            <p:ph type="body" idx="1"/>
          </p:nvPr>
        </p:nvSpPr>
        <p:spPr>
          <a:xfrm>
            <a:off x="1679580" y="3362326"/>
            <a:ext cx="10315573" cy="1647823"/>
          </a:xfrm>
        </p:spPr>
        <p:txBody>
          <a:bodyPr anchor="b"/>
          <a:lstStyle>
            <a:lvl1pPr marL="0" indent="0">
              <a:buNone/>
              <a:defRPr sz="4801" b="1"/>
            </a:lvl1pPr>
            <a:lvl2pPr marL="914407" indent="0">
              <a:buNone/>
              <a:defRPr sz="4001" b="1"/>
            </a:lvl2pPr>
            <a:lvl3pPr marL="1828812" indent="0">
              <a:buNone/>
              <a:defRPr sz="3600" b="1"/>
            </a:lvl3pPr>
            <a:lvl4pPr marL="2743219" indent="0">
              <a:buNone/>
              <a:defRPr sz="3201" b="1"/>
            </a:lvl4pPr>
            <a:lvl5pPr marL="3657624" indent="0">
              <a:buNone/>
              <a:defRPr sz="3201" b="1"/>
            </a:lvl5pPr>
            <a:lvl6pPr marL="4572030" indent="0">
              <a:buNone/>
              <a:defRPr sz="3201" b="1"/>
            </a:lvl6pPr>
            <a:lvl7pPr marL="5486435" indent="0">
              <a:buNone/>
              <a:defRPr sz="3201" b="1"/>
            </a:lvl7pPr>
            <a:lvl8pPr marL="6400842" indent="0">
              <a:buNone/>
              <a:defRPr sz="3201" b="1"/>
            </a:lvl8pPr>
            <a:lvl9pPr marL="7315247" indent="0">
              <a:buNone/>
              <a:defRPr sz="3201" b="1"/>
            </a:lvl9pPr>
          </a:lstStyle>
          <a:p>
            <a:pPr lvl="0"/>
            <a:r>
              <a:rPr lang="it-IT"/>
              <a:t>Fare clic per modificare gli stili del testo dello schema</a:t>
            </a:r>
          </a:p>
        </p:txBody>
      </p:sp>
      <p:sp>
        <p:nvSpPr>
          <p:cNvPr id="4" name="Content Placeholder 3"/>
          <p:cNvSpPr>
            <a:spLocks noGrp="1"/>
          </p:cNvSpPr>
          <p:nvPr>
            <p:ph sz="half" idx="2"/>
          </p:nvPr>
        </p:nvSpPr>
        <p:spPr>
          <a:xfrm>
            <a:off x="1679580" y="5010150"/>
            <a:ext cx="10315573" cy="7369176"/>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Text Placeholder 4"/>
          <p:cNvSpPr>
            <a:spLocks noGrp="1"/>
          </p:cNvSpPr>
          <p:nvPr>
            <p:ph type="body" sz="quarter" idx="3"/>
          </p:nvPr>
        </p:nvSpPr>
        <p:spPr>
          <a:xfrm>
            <a:off x="12344403" y="3362326"/>
            <a:ext cx="10366376" cy="1647823"/>
          </a:xfrm>
        </p:spPr>
        <p:txBody>
          <a:bodyPr anchor="b"/>
          <a:lstStyle>
            <a:lvl1pPr marL="0" indent="0">
              <a:buNone/>
              <a:defRPr sz="4801" b="1"/>
            </a:lvl1pPr>
            <a:lvl2pPr marL="914407" indent="0">
              <a:buNone/>
              <a:defRPr sz="4001" b="1"/>
            </a:lvl2pPr>
            <a:lvl3pPr marL="1828812" indent="0">
              <a:buNone/>
              <a:defRPr sz="3600" b="1"/>
            </a:lvl3pPr>
            <a:lvl4pPr marL="2743219" indent="0">
              <a:buNone/>
              <a:defRPr sz="3201" b="1"/>
            </a:lvl4pPr>
            <a:lvl5pPr marL="3657624" indent="0">
              <a:buNone/>
              <a:defRPr sz="3201" b="1"/>
            </a:lvl5pPr>
            <a:lvl6pPr marL="4572030" indent="0">
              <a:buNone/>
              <a:defRPr sz="3201" b="1"/>
            </a:lvl6pPr>
            <a:lvl7pPr marL="5486435" indent="0">
              <a:buNone/>
              <a:defRPr sz="3201" b="1"/>
            </a:lvl7pPr>
            <a:lvl8pPr marL="6400842" indent="0">
              <a:buNone/>
              <a:defRPr sz="3201" b="1"/>
            </a:lvl8pPr>
            <a:lvl9pPr marL="7315247" indent="0">
              <a:buNone/>
              <a:defRPr sz="3201" b="1"/>
            </a:lvl9pPr>
          </a:lstStyle>
          <a:p>
            <a:pPr lvl="0"/>
            <a:r>
              <a:rPr lang="it-IT"/>
              <a:t>Fare clic per modificare gli stili del testo dello schema</a:t>
            </a:r>
          </a:p>
        </p:txBody>
      </p:sp>
      <p:sp>
        <p:nvSpPr>
          <p:cNvPr id="6" name="Content Placeholder 5"/>
          <p:cNvSpPr>
            <a:spLocks noGrp="1"/>
          </p:cNvSpPr>
          <p:nvPr>
            <p:ph sz="quarter" idx="4"/>
          </p:nvPr>
        </p:nvSpPr>
        <p:spPr>
          <a:xfrm>
            <a:off x="12344403" y="5010150"/>
            <a:ext cx="10366376" cy="7369176"/>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7" name="Date Placeholder 6"/>
          <p:cNvSpPr>
            <a:spLocks noGrp="1"/>
          </p:cNvSpPr>
          <p:nvPr>
            <p:ph type="dt" sz="half" idx="10"/>
          </p:nvPr>
        </p:nvSpPr>
        <p:spPr/>
        <p:txBody>
          <a:bodyPr/>
          <a:lstStyle/>
          <a:p>
            <a:fld id="{0898EC3B-2E98-4A41-A362-F37B67A50CE0}" type="datetimeFigureOut">
              <a:rPr lang="it-IT" smtClean="0"/>
              <a:t>29/01/2026</a:t>
            </a:fld>
            <a:endParaRPr lang="it-IT"/>
          </a:p>
        </p:txBody>
      </p:sp>
      <p:sp>
        <p:nvSpPr>
          <p:cNvPr id="8" name="Footer Placeholder 7"/>
          <p:cNvSpPr>
            <a:spLocks noGrp="1"/>
          </p:cNvSpPr>
          <p:nvPr>
            <p:ph type="ftr" sz="quarter" idx="11"/>
          </p:nvPr>
        </p:nvSpPr>
        <p:spPr/>
        <p:txBody>
          <a:bodyPr/>
          <a:lstStyle/>
          <a:p>
            <a:endParaRPr lang="it-IT"/>
          </a:p>
        </p:txBody>
      </p:sp>
      <p:sp>
        <p:nvSpPr>
          <p:cNvPr id="9" name="Slide Number Placeholder 8"/>
          <p:cNvSpPr>
            <a:spLocks noGrp="1"/>
          </p:cNvSpPr>
          <p:nvPr>
            <p:ph type="sldNum" sz="quarter" idx="12"/>
          </p:nvPr>
        </p:nvSpPr>
        <p:spPr/>
        <p:txBody>
          <a:bodyPr/>
          <a:lstStyle/>
          <a:p>
            <a:fld id="{308296C1-C001-47FF-B774-E8591EC34137}" type="slidenum">
              <a:rPr lang="it-IT" smtClean="0"/>
              <a:t>‹N›</a:t>
            </a:fld>
            <a:endParaRPr lang="it-IT"/>
          </a:p>
        </p:txBody>
      </p:sp>
      <p:sp>
        <p:nvSpPr>
          <p:cNvPr id="10" name="Rettangolo 9">
            <a:extLst>
              <a:ext uri="{FF2B5EF4-FFF2-40B4-BE49-F238E27FC236}">
                <a16:creationId xmlns:a16="http://schemas.microsoft.com/office/drawing/2014/main" id="{E18F9BA1-51FB-4376-2972-2CEA9DDF3D7B}"/>
              </a:ext>
            </a:extLst>
          </p:cNvPr>
          <p:cNvSpPr/>
          <p:nvPr userDrawn="1"/>
        </p:nvSpPr>
        <p:spPr>
          <a:xfrm>
            <a:off x="0" y="2"/>
            <a:ext cx="1377971" cy="13715998"/>
          </a:xfrm>
          <a:prstGeom prst="rect">
            <a:avLst/>
          </a:prstGeom>
          <a:solidFill>
            <a:srgbClr val="F08A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latin typeface="Calibri" panose="020F0502020204030204" pitchFamily="34" charset="0"/>
              <a:ea typeface="Calibri" panose="020F0502020204030204" pitchFamily="34" charset="0"/>
              <a:cs typeface="Calibri" panose="020F0502020204030204" pitchFamily="34" charset="0"/>
            </a:endParaRPr>
          </a:p>
        </p:txBody>
      </p:sp>
      <p:pic>
        <p:nvPicPr>
          <p:cNvPr id="11" name="Immagine 10">
            <a:extLst>
              <a:ext uri="{FF2B5EF4-FFF2-40B4-BE49-F238E27FC236}">
                <a16:creationId xmlns:a16="http://schemas.microsoft.com/office/drawing/2014/main" id="{C2E8C907-AE8F-A9FC-2EDA-F774CC8AC260}"/>
              </a:ext>
            </a:extLst>
          </p:cNvPr>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22209610" y="12466785"/>
            <a:ext cx="1313639" cy="9761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17946429"/>
      </p:ext>
    </p:extLst>
  </p:cSld>
  <p:clrMapOvr>
    <a:masterClrMapping/>
  </p:clrMapOvr>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1_Diapositiva titolo">
    <p:spTree>
      <p:nvGrpSpPr>
        <p:cNvPr id="1" name=""/>
        <p:cNvGrpSpPr/>
        <p:nvPr/>
      </p:nvGrpSpPr>
      <p:grpSpPr>
        <a:xfrm>
          <a:off x="0" y="0"/>
          <a:ext cx="0" cy="0"/>
          <a:chOff x="0" y="0"/>
          <a:chExt cx="0" cy="0"/>
        </a:xfrm>
      </p:grpSpPr>
      <p:sp>
        <p:nvSpPr>
          <p:cNvPr id="2" name="Title 1"/>
          <p:cNvSpPr>
            <a:spLocks noGrp="1"/>
          </p:cNvSpPr>
          <p:nvPr>
            <p:ph type="ctrTitle"/>
          </p:nvPr>
        </p:nvSpPr>
        <p:spPr>
          <a:xfrm>
            <a:off x="1828801" y="2244726"/>
            <a:ext cx="20726400" cy="4775200"/>
          </a:xfrm>
        </p:spPr>
        <p:txBody>
          <a:bodyPr anchor="b"/>
          <a:lstStyle>
            <a:lvl1pPr algn="ctr">
              <a:defRPr sz="12000"/>
            </a:lvl1pPr>
          </a:lstStyle>
          <a:p>
            <a:r>
              <a:rPr lang="it-IT"/>
              <a:t>Fare clic per modificare lo stile del titolo dello schema</a:t>
            </a:r>
            <a:endParaRPr lang="en-US" dirty="0"/>
          </a:p>
        </p:txBody>
      </p:sp>
      <p:sp>
        <p:nvSpPr>
          <p:cNvPr id="3" name="Subtitle 2"/>
          <p:cNvSpPr>
            <a:spLocks noGrp="1"/>
          </p:cNvSpPr>
          <p:nvPr>
            <p:ph type="subTitle" idx="1"/>
          </p:nvPr>
        </p:nvSpPr>
        <p:spPr>
          <a:xfrm>
            <a:off x="3048001" y="7204077"/>
            <a:ext cx="18288001" cy="3311524"/>
          </a:xfrm>
        </p:spPr>
        <p:txBody>
          <a:bodyPr/>
          <a:lstStyle>
            <a:lvl1pPr marL="0" indent="0" algn="ctr">
              <a:buNone/>
              <a:defRPr sz="4801"/>
            </a:lvl1pPr>
            <a:lvl2pPr marL="914407" indent="0" algn="ctr">
              <a:buNone/>
              <a:defRPr sz="4001"/>
            </a:lvl2pPr>
            <a:lvl3pPr marL="1828812" indent="0" algn="ctr">
              <a:buNone/>
              <a:defRPr sz="3600"/>
            </a:lvl3pPr>
            <a:lvl4pPr marL="2743219" indent="0" algn="ctr">
              <a:buNone/>
              <a:defRPr sz="3201"/>
            </a:lvl4pPr>
            <a:lvl5pPr marL="3657624" indent="0" algn="ctr">
              <a:buNone/>
              <a:defRPr sz="3201"/>
            </a:lvl5pPr>
            <a:lvl6pPr marL="4572030" indent="0" algn="ctr">
              <a:buNone/>
              <a:defRPr sz="3201"/>
            </a:lvl6pPr>
            <a:lvl7pPr marL="5486435" indent="0" algn="ctr">
              <a:buNone/>
              <a:defRPr sz="3201"/>
            </a:lvl7pPr>
            <a:lvl8pPr marL="6400842" indent="0" algn="ctr">
              <a:buNone/>
              <a:defRPr sz="3201"/>
            </a:lvl8pPr>
            <a:lvl9pPr marL="7315247" indent="0" algn="ctr">
              <a:buNone/>
              <a:defRPr sz="3201"/>
            </a:lvl9pPr>
          </a:lstStyle>
          <a:p>
            <a:r>
              <a:rPr lang="it-IT"/>
              <a:t>Fare clic per modificare lo stile del sottotitolo dello schema</a:t>
            </a:r>
            <a:endParaRPr lang="en-US" dirty="0"/>
          </a:p>
        </p:txBody>
      </p:sp>
      <p:sp>
        <p:nvSpPr>
          <p:cNvPr id="4" name="Date Placeholder 3"/>
          <p:cNvSpPr>
            <a:spLocks noGrp="1"/>
          </p:cNvSpPr>
          <p:nvPr>
            <p:ph type="dt" sz="half" idx="10"/>
          </p:nvPr>
        </p:nvSpPr>
        <p:spPr/>
        <p:txBody>
          <a:bodyPr/>
          <a:lstStyle/>
          <a:p>
            <a:fld id="{0898EC3B-2E98-4A41-A362-F37B67A50CE0}" type="datetimeFigureOut">
              <a:rPr lang="it-IT" smtClean="0"/>
              <a:t>29/01/2026</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308296C1-C001-47FF-B774-E8591EC34137}" type="slidenum">
              <a:rPr lang="it-IT" smtClean="0"/>
              <a:t>‹N›</a:t>
            </a:fld>
            <a:endParaRPr lang="it-IT"/>
          </a:p>
        </p:txBody>
      </p:sp>
      <p:pic>
        <p:nvPicPr>
          <p:cNvPr id="10" name="Immagine 9">
            <a:extLst>
              <a:ext uri="{FF2B5EF4-FFF2-40B4-BE49-F238E27FC236}">
                <a16:creationId xmlns:a16="http://schemas.microsoft.com/office/drawing/2014/main" id="{DD0C6360-EFCF-EB32-80E3-D85DCC8A761B}"/>
              </a:ext>
            </a:extLst>
          </p:cNvPr>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22727997" y="12364123"/>
            <a:ext cx="1156235" cy="108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ttangolo 12">
            <a:extLst>
              <a:ext uri="{FF2B5EF4-FFF2-40B4-BE49-F238E27FC236}">
                <a16:creationId xmlns:a16="http://schemas.microsoft.com/office/drawing/2014/main" id="{A2FF6810-10F7-7A88-FD54-94F39071F655}"/>
              </a:ext>
            </a:extLst>
          </p:cNvPr>
          <p:cNvSpPr/>
          <p:nvPr userDrawn="1"/>
        </p:nvSpPr>
        <p:spPr>
          <a:xfrm>
            <a:off x="18542" y="17240"/>
            <a:ext cx="1156234" cy="13715999"/>
          </a:xfrm>
          <a:prstGeom prst="rect">
            <a:avLst/>
          </a:prstGeom>
          <a:solidFill>
            <a:srgbClr val="F08A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16382740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Date Placeholder 2"/>
          <p:cNvSpPr>
            <a:spLocks noGrp="1"/>
          </p:cNvSpPr>
          <p:nvPr>
            <p:ph type="dt" sz="half" idx="10"/>
          </p:nvPr>
        </p:nvSpPr>
        <p:spPr/>
        <p:txBody>
          <a:bodyPr/>
          <a:lstStyle/>
          <a:p>
            <a:fld id="{0898EC3B-2E98-4A41-A362-F37B67A50CE0}" type="datetimeFigureOut">
              <a:rPr lang="it-IT" smtClean="0"/>
              <a:t>29/01/2026</a:t>
            </a:fld>
            <a:endParaRPr lang="it-IT"/>
          </a:p>
        </p:txBody>
      </p:sp>
      <p:sp>
        <p:nvSpPr>
          <p:cNvPr id="4" name="Footer Placeholder 3"/>
          <p:cNvSpPr>
            <a:spLocks noGrp="1"/>
          </p:cNvSpPr>
          <p:nvPr>
            <p:ph type="ftr" sz="quarter" idx="11"/>
          </p:nvPr>
        </p:nvSpPr>
        <p:spPr/>
        <p:txBody>
          <a:bodyPr/>
          <a:lstStyle/>
          <a:p>
            <a:endParaRPr lang="it-IT"/>
          </a:p>
        </p:txBody>
      </p:sp>
      <p:sp>
        <p:nvSpPr>
          <p:cNvPr id="5" name="Slide Number Placeholder 4"/>
          <p:cNvSpPr>
            <a:spLocks noGrp="1"/>
          </p:cNvSpPr>
          <p:nvPr>
            <p:ph type="sldNum" sz="quarter" idx="12"/>
          </p:nvPr>
        </p:nvSpPr>
        <p:spPr/>
        <p:txBody>
          <a:bodyPr/>
          <a:lstStyle/>
          <a:p>
            <a:fld id="{308296C1-C001-47FF-B774-E8591EC34137}" type="slidenum">
              <a:rPr lang="it-IT" smtClean="0"/>
              <a:t>‹N›</a:t>
            </a:fld>
            <a:endParaRPr lang="it-IT"/>
          </a:p>
        </p:txBody>
      </p:sp>
      <p:sp>
        <p:nvSpPr>
          <p:cNvPr id="6" name="Rettangolo 5">
            <a:extLst>
              <a:ext uri="{FF2B5EF4-FFF2-40B4-BE49-F238E27FC236}">
                <a16:creationId xmlns:a16="http://schemas.microsoft.com/office/drawing/2014/main" id="{F3B86FB5-968A-C33F-CFB6-6BE683914327}"/>
              </a:ext>
            </a:extLst>
          </p:cNvPr>
          <p:cNvSpPr/>
          <p:nvPr userDrawn="1"/>
        </p:nvSpPr>
        <p:spPr>
          <a:xfrm>
            <a:off x="0" y="2"/>
            <a:ext cx="1377971" cy="13715998"/>
          </a:xfrm>
          <a:prstGeom prst="rect">
            <a:avLst/>
          </a:prstGeom>
          <a:solidFill>
            <a:srgbClr val="F08A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latin typeface="Calibri" panose="020F0502020204030204" pitchFamily="34" charset="0"/>
              <a:ea typeface="Calibri" panose="020F0502020204030204" pitchFamily="34" charset="0"/>
              <a:cs typeface="Calibri" panose="020F0502020204030204" pitchFamily="34" charset="0"/>
            </a:endParaRPr>
          </a:p>
        </p:txBody>
      </p:sp>
      <p:pic>
        <p:nvPicPr>
          <p:cNvPr id="7" name="Immagine 6">
            <a:extLst>
              <a:ext uri="{FF2B5EF4-FFF2-40B4-BE49-F238E27FC236}">
                <a16:creationId xmlns:a16="http://schemas.microsoft.com/office/drawing/2014/main" id="{A981F397-29EB-2D18-33DD-BF37551D2F81}"/>
              </a:ext>
            </a:extLst>
          </p:cNvPr>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22209610" y="12466785"/>
            <a:ext cx="1313639" cy="9761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2072395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898EC3B-2E98-4A41-A362-F37B67A50CE0}" type="datetimeFigureOut">
              <a:rPr lang="it-IT" smtClean="0"/>
              <a:t>29/01/2026</a:t>
            </a:fld>
            <a:endParaRPr lang="it-IT"/>
          </a:p>
        </p:txBody>
      </p:sp>
      <p:sp>
        <p:nvSpPr>
          <p:cNvPr id="3" name="Footer Placeholder 2"/>
          <p:cNvSpPr>
            <a:spLocks noGrp="1"/>
          </p:cNvSpPr>
          <p:nvPr>
            <p:ph type="ftr" sz="quarter" idx="11"/>
          </p:nvPr>
        </p:nvSpPr>
        <p:spPr/>
        <p:txBody>
          <a:bodyPr/>
          <a:lstStyle/>
          <a:p>
            <a:endParaRPr lang="it-IT"/>
          </a:p>
        </p:txBody>
      </p:sp>
      <p:sp>
        <p:nvSpPr>
          <p:cNvPr id="4" name="Slide Number Placeholder 3"/>
          <p:cNvSpPr>
            <a:spLocks noGrp="1"/>
          </p:cNvSpPr>
          <p:nvPr>
            <p:ph type="sldNum" sz="quarter" idx="12"/>
          </p:nvPr>
        </p:nvSpPr>
        <p:spPr/>
        <p:txBody>
          <a:bodyPr/>
          <a:lstStyle/>
          <a:p>
            <a:fld id="{308296C1-C001-47FF-B774-E8591EC34137}" type="slidenum">
              <a:rPr lang="it-IT" smtClean="0"/>
              <a:t>‹N›</a:t>
            </a:fld>
            <a:endParaRPr lang="it-IT"/>
          </a:p>
        </p:txBody>
      </p:sp>
      <p:sp>
        <p:nvSpPr>
          <p:cNvPr id="5" name="Rettangolo 4">
            <a:extLst>
              <a:ext uri="{FF2B5EF4-FFF2-40B4-BE49-F238E27FC236}">
                <a16:creationId xmlns:a16="http://schemas.microsoft.com/office/drawing/2014/main" id="{42F675A8-E5C6-47A3-0E5B-60FB41E53395}"/>
              </a:ext>
            </a:extLst>
          </p:cNvPr>
          <p:cNvSpPr/>
          <p:nvPr userDrawn="1"/>
        </p:nvSpPr>
        <p:spPr>
          <a:xfrm>
            <a:off x="0" y="2"/>
            <a:ext cx="1377971" cy="13715998"/>
          </a:xfrm>
          <a:prstGeom prst="rect">
            <a:avLst/>
          </a:prstGeom>
          <a:solidFill>
            <a:srgbClr val="F08A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latin typeface="Calibri" panose="020F0502020204030204" pitchFamily="34" charset="0"/>
              <a:ea typeface="Calibri" panose="020F0502020204030204" pitchFamily="34" charset="0"/>
              <a:cs typeface="Calibri" panose="020F0502020204030204" pitchFamily="34" charset="0"/>
            </a:endParaRPr>
          </a:p>
        </p:txBody>
      </p:sp>
      <p:pic>
        <p:nvPicPr>
          <p:cNvPr id="6" name="Immagine 5">
            <a:extLst>
              <a:ext uri="{FF2B5EF4-FFF2-40B4-BE49-F238E27FC236}">
                <a16:creationId xmlns:a16="http://schemas.microsoft.com/office/drawing/2014/main" id="{250E521D-28F0-EB0B-A323-FB815F408B41}"/>
              </a:ext>
            </a:extLst>
          </p:cNvPr>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22209610" y="12466785"/>
            <a:ext cx="1313639" cy="9761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6627600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1679576" y="914399"/>
            <a:ext cx="7864475" cy="3200400"/>
          </a:xfrm>
        </p:spPr>
        <p:txBody>
          <a:bodyPr anchor="b"/>
          <a:lstStyle>
            <a:lvl1pPr>
              <a:defRPr sz="6399"/>
            </a:lvl1pPr>
          </a:lstStyle>
          <a:p>
            <a:r>
              <a:rPr lang="it-IT"/>
              <a:t>Fare clic per modificare lo stile del titolo dello schema</a:t>
            </a:r>
            <a:endParaRPr lang="en-US" dirty="0"/>
          </a:p>
        </p:txBody>
      </p:sp>
      <p:sp>
        <p:nvSpPr>
          <p:cNvPr id="3" name="Content Placeholder 2"/>
          <p:cNvSpPr>
            <a:spLocks noGrp="1"/>
          </p:cNvSpPr>
          <p:nvPr>
            <p:ph idx="1"/>
          </p:nvPr>
        </p:nvSpPr>
        <p:spPr>
          <a:xfrm>
            <a:off x="10366376" y="1974854"/>
            <a:ext cx="12344399" cy="9747250"/>
          </a:xfrm>
        </p:spPr>
        <p:txBody>
          <a:bodyPr/>
          <a:lstStyle>
            <a:lvl1pPr>
              <a:defRPr sz="6399"/>
            </a:lvl1pPr>
            <a:lvl2pPr>
              <a:defRPr sz="5599"/>
            </a:lvl2pPr>
            <a:lvl3pPr>
              <a:defRPr sz="4801"/>
            </a:lvl3pPr>
            <a:lvl4pPr>
              <a:defRPr sz="4001"/>
            </a:lvl4pPr>
            <a:lvl5pPr>
              <a:defRPr sz="4001"/>
            </a:lvl5pPr>
            <a:lvl6pPr>
              <a:defRPr sz="4001"/>
            </a:lvl6pPr>
            <a:lvl7pPr>
              <a:defRPr sz="4001"/>
            </a:lvl7pPr>
            <a:lvl8pPr>
              <a:defRPr sz="4001"/>
            </a:lvl8pPr>
            <a:lvl9pPr>
              <a:defRPr sz="4001"/>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Text Placeholder 3"/>
          <p:cNvSpPr>
            <a:spLocks noGrp="1"/>
          </p:cNvSpPr>
          <p:nvPr>
            <p:ph type="body" sz="half" idx="2"/>
          </p:nvPr>
        </p:nvSpPr>
        <p:spPr>
          <a:xfrm>
            <a:off x="1679576" y="4114799"/>
            <a:ext cx="7864475" cy="7623176"/>
          </a:xfrm>
        </p:spPr>
        <p:txBody>
          <a:bodyPr/>
          <a:lstStyle>
            <a:lvl1pPr marL="0" indent="0">
              <a:buNone/>
              <a:defRPr sz="3201"/>
            </a:lvl1pPr>
            <a:lvl2pPr marL="914407" indent="0">
              <a:buNone/>
              <a:defRPr sz="2800"/>
            </a:lvl2pPr>
            <a:lvl3pPr marL="1828812" indent="0">
              <a:buNone/>
              <a:defRPr sz="2400"/>
            </a:lvl3pPr>
            <a:lvl4pPr marL="2743219" indent="0">
              <a:buNone/>
              <a:defRPr sz="1999"/>
            </a:lvl4pPr>
            <a:lvl5pPr marL="3657624" indent="0">
              <a:buNone/>
              <a:defRPr sz="1999"/>
            </a:lvl5pPr>
            <a:lvl6pPr marL="4572030" indent="0">
              <a:buNone/>
              <a:defRPr sz="1999"/>
            </a:lvl6pPr>
            <a:lvl7pPr marL="5486435" indent="0">
              <a:buNone/>
              <a:defRPr sz="1999"/>
            </a:lvl7pPr>
            <a:lvl8pPr marL="6400842" indent="0">
              <a:buNone/>
              <a:defRPr sz="1999"/>
            </a:lvl8pPr>
            <a:lvl9pPr marL="7315247" indent="0">
              <a:buNone/>
              <a:defRPr sz="1999"/>
            </a:lvl9pPr>
          </a:lstStyle>
          <a:p>
            <a:pPr lvl="0"/>
            <a:r>
              <a:rPr lang="it-IT"/>
              <a:t>Fare clic per modificare gli stili del testo dello schema</a:t>
            </a:r>
          </a:p>
        </p:txBody>
      </p:sp>
      <p:sp>
        <p:nvSpPr>
          <p:cNvPr id="5" name="Date Placeholder 4"/>
          <p:cNvSpPr>
            <a:spLocks noGrp="1"/>
          </p:cNvSpPr>
          <p:nvPr>
            <p:ph type="dt" sz="half" idx="10"/>
          </p:nvPr>
        </p:nvSpPr>
        <p:spPr/>
        <p:txBody>
          <a:bodyPr/>
          <a:lstStyle/>
          <a:p>
            <a:fld id="{0898EC3B-2E98-4A41-A362-F37B67A50CE0}" type="datetimeFigureOut">
              <a:rPr lang="it-IT" smtClean="0"/>
              <a:t>29/01/2026</a:t>
            </a:fld>
            <a:endParaRPr lang="it-IT"/>
          </a:p>
        </p:txBody>
      </p:sp>
      <p:sp>
        <p:nvSpPr>
          <p:cNvPr id="6" name="Footer Placeholder 5"/>
          <p:cNvSpPr>
            <a:spLocks noGrp="1"/>
          </p:cNvSpPr>
          <p:nvPr>
            <p:ph type="ftr" sz="quarter" idx="11"/>
          </p:nvPr>
        </p:nvSpPr>
        <p:spPr/>
        <p:txBody>
          <a:bodyPr/>
          <a:lstStyle/>
          <a:p>
            <a:endParaRPr lang="it-IT"/>
          </a:p>
        </p:txBody>
      </p:sp>
      <p:sp>
        <p:nvSpPr>
          <p:cNvPr id="7" name="Slide Number Placeholder 6"/>
          <p:cNvSpPr>
            <a:spLocks noGrp="1"/>
          </p:cNvSpPr>
          <p:nvPr>
            <p:ph type="sldNum" sz="quarter" idx="12"/>
          </p:nvPr>
        </p:nvSpPr>
        <p:spPr/>
        <p:txBody>
          <a:bodyPr/>
          <a:lstStyle/>
          <a:p>
            <a:fld id="{308296C1-C001-47FF-B774-E8591EC34137}" type="slidenum">
              <a:rPr lang="it-IT" smtClean="0"/>
              <a:t>‹N›</a:t>
            </a:fld>
            <a:endParaRPr lang="it-IT"/>
          </a:p>
        </p:txBody>
      </p:sp>
    </p:spTree>
    <p:extLst>
      <p:ext uri="{BB962C8B-B14F-4D97-AF65-F5344CB8AC3E}">
        <p14:creationId xmlns:p14="http://schemas.microsoft.com/office/powerpoint/2010/main" val="3071506777"/>
      </p:ext>
    </p:extLst>
  </p:cSld>
  <p:clrMapOvr>
    <a:masterClrMapping/>
  </p:clrMapOvr>
  <p:extLst>
    <p:ext uri="{DCECCB84-F9BA-43D5-87BE-67443E8EF086}">
      <p15:sldGuideLst xmlns:p15="http://schemas.microsoft.com/office/powerpoint/2012/main"/>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1679576" y="914399"/>
            <a:ext cx="7864475" cy="3200400"/>
          </a:xfrm>
        </p:spPr>
        <p:txBody>
          <a:bodyPr anchor="b"/>
          <a:lstStyle>
            <a:lvl1pPr>
              <a:defRPr sz="6399"/>
            </a:lvl1pPr>
          </a:lstStyle>
          <a:p>
            <a:r>
              <a:rPr lang="it-IT"/>
              <a:t>Fare clic per modificare lo stile del titolo dello schema</a:t>
            </a:r>
            <a:endParaRPr lang="en-US" dirty="0"/>
          </a:p>
        </p:txBody>
      </p:sp>
      <p:sp>
        <p:nvSpPr>
          <p:cNvPr id="3" name="Picture Placeholder 2"/>
          <p:cNvSpPr>
            <a:spLocks noGrp="1" noChangeAspect="1"/>
          </p:cNvSpPr>
          <p:nvPr>
            <p:ph type="pic" idx="1"/>
          </p:nvPr>
        </p:nvSpPr>
        <p:spPr>
          <a:xfrm>
            <a:off x="10366376" y="1974854"/>
            <a:ext cx="12344399" cy="9747250"/>
          </a:xfrm>
        </p:spPr>
        <p:txBody>
          <a:bodyPr anchor="t"/>
          <a:lstStyle>
            <a:lvl1pPr marL="0" indent="0">
              <a:buNone/>
              <a:defRPr sz="6399"/>
            </a:lvl1pPr>
            <a:lvl2pPr marL="914407" indent="0">
              <a:buNone/>
              <a:defRPr sz="5599"/>
            </a:lvl2pPr>
            <a:lvl3pPr marL="1828812" indent="0">
              <a:buNone/>
              <a:defRPr sz="4801"/>
            </a:lvl3pPr>
            <a:lvl4pPr marL="2743219" indent="0">
              <a:buNone/>
              <a:defRPr sz="4001"/>
            </a:lvl4pPr>
            <a:lvl5pPr marL="3657624" indent="0">
              <a:buNone/>
              <a:defRPr sz="4001"/>
            </a:lvl5pPr>
            <a:lvl6pPr marL="4572030" indent="0">
              <a:buNone/>
              <a:defRPr sz="4001"/>
            </a:lvl6pPr>
            <a:lvl7pPr marL="5486435" indent="0">
              <a:buNone/>
              <a:defRPr sz="4001"/>
            </a:lvl7pPr>
            <a:lvl8pPr marL="6400842" indent="0">
              <a:buNone/>
              <a:defRPr sz="4001"/>
            </a:lvl8pPr>
            <a:lvl9pPr marL="7315247" indent="0">
              <a:buNone/>
              <a:defRPr sz="4001"/>
            </a:lvl9pPr>
          </a:lstStyle>
          <a:p>
            <a:r>
              <a:rPr lang="it-IT"/>
              <a:t>Fare clic sull'icona per inserire un'immagine</a:t>
            </a:r>
            <a:endParaRPr lang="en-US" dirty="0"/>
          </a:p>
        </p:txBody>
      </p:sp>
      <p:sp>
        <p:nvSpPr>
          <p:cNvPr id="4" name="Text Placeholder 3"/>
          <p:cNvSpPr>
            <a:spLocks noGrp="1"/>
          </p:cNvSpPr>
          <p:nvPr>
            <p:ph type="body" sz="half" idx="2"/>
          </p:nvPr>
        </p:nvSpPr>
        <p:spPr>
          <a:xfrm>
            <a:off x="1679576" y="4114799"/>
            <a:ext cx="7864475" cy="7623176"/>
          </a:xfrm>
        </p:spPr>
        <p:txBody>
          <a:bodyPr/>
          <a:lstStyle>
            <a:lvl1pPr marL="0" indent="0">
              <a:buNone/>
              <a:defRPr sz="3201"/>
            </a:lvl1pPr>
            <a:lvl2pPr marL="914407" indent="0">
              <a:buNone/>
              <a:defRPr sz="2800"/>
            </a:lvl2pPr>
            <a:lvl3pPr marL="1828812" indent="0">
              <a:buNone/>
              <a:defRPr sz="2400"/>
            </a:lvl3pPr>
            <a:lvl4pPr marL="2743219" indent="0">
              <a:buNone/>
              <a:defRPr sz="1999"/>
            </a:lvl4pPr>
            <a:lvl5pPr marL="3657624" indent="0">
              <a:buNone/>
              <a:defRPr sz="1999"/>
            </a:lvl5pPr>
            <a:lvl6pPr marL="4572030" indent="0">
              <a:buNone/>
              <a:defRPr sz="1999"/>
            </a:lvl6pPr>
            <a:lvl7pPr marL="5486435" indent="0">
              <a:buNone/>
              <a:defRPr sz="1999"/>
            </a:lvl7pPr>
            <a:lvl8pPr marL="6400842" indent="0">
              <a:buNone/>
              <a:defRPr sz="1999"/>
            </a:lvl8pPr>
            <a:lvl9pPr marL="7315247" indent="0">
              <a:buNone/>
              <a:defRPr sz="1999"/>
            </a:lvl9pPr>
          </a:lstStyle>
          <a:p>
            <a:pPr lvl="0"/>
            <a:r>
              <a:rPr lang="it-IT"/>
              <a:t>Fare clic per modificare gli stili del testo dello schema</a:t>
            </a:r>
          </a:p>
        </p:txBody>
      </p:sp>
      <p:sp>
        <p:nvSpPr>
          <p:cNvPr id="5" name="Date Placeholder 4"/>
          <p:cNvSpPr>
            <a:spLocks noGrp="1"/>
          </p:cNvSpPr>
          <p:nvPr>
            <p:ph type="dt" sz="half" idx="10"/>
          </p:nvPr>
        </p:nvSpPr>
        <p:spPr/>
        <p:txBody>
          <a:bodyPr/>
          <a:lstStyle/>
          <a:p>
            <a:fld id="{0898EC3B-2E98-4A41-A362-F37B67A50CE0}" type="datetimeFigureOut">
              <a:rPr lang="it-IT" smtClean="0"/>
              <a:t>29/01/2026</a:t>
            </a:fld>
            <a:endParaRPr lang="it-IT"/>
          </a:p>
        </p:txBody>
      </p:sp>
      <p:sp>
        <p:nvSpPr>
          <p:cNvPr id="6" name="Footer Placeholder 5"/>
          <p:cNvSpPr>
            <a:spLocks noGrp="1"/>
          </p:cNvSpPr>
          <p:nvPr>
            <p:ph type="ftr" sz="quarter" idx="11"/>
          </p:nvPr>
        </p:nvSpPr>
        <p:spPr/>
        <p:txBody>
          <a:bodyPr/>
          <a:lstStyle/>
          <a:p>
            <a:endParaRPr lang="it-IT"/>
          </a:p>
        </p:txBody>
      </p:sp>
      <p:sp>
        <p:nvSpPr>
          <p:cNvPr id="7" name="Slide Number Placeholder 6"/>
          <p:cNvSpPr>
            <a:spLocks noGrp="1"/>
          </p:cNvSpPr>
          <p:nvPr>
            <p:ph type="sldNum" sz="quarter" idx="12"/>
          </p:nvPr>
        </p:nvSpPr>
        <p:spPr/>
        <p:txBody>
          <a:bodyPr/>
          <a:lstStyle/>
          <a:p>
            <a:fld id="{308296C1-C001-47FF-B774-E8591EC34137}" type="slidenum">
              <a:rPr lang="it-IT" smtClean="0"/>
              <a:t>‹N›</a:t>
            </a:fld>
            <a:endParaRPr lang="it-IT"/>
          </a:p>
        </p:txBody>
      </p:sp>
    </p:spTree>
    <p:extLst>
      <p:ext uri="{BB962C8B-B14F-4D97-AF65-F5344CB8AC3E}">
        <p14:creationId xmlns:p14="http://schemas.microsoft.com/office/powerpoint/2010/main" val="369226414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Vertical Text Placeholder 2"/>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0898EC3B-2E98-4A41-A362-F37B67A50CE0}" type="datetimeFigureOut">
              <a:rPr lang="it-IT" smtClean="0"/>
              <a:t>29/01/2026</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308296C1-C001-47FF-B774-E8591EC34137}" type="slidenum">
              <a:rPr lang="it-IT" smtClean="0"/>
              <a:t>‹N›</a:t>
            </a:fld>
            <a:endParaRPr lang="it-IT"/>
          </a:p>
        </p:txBody>
      </p:sp>
    </p:spTree>
    <p:extLst>
      <p:ext uri="{BB962C8B-B14F-4D97-AF65-F5344CB8AC3E}">
        <p14:creationId xmlns:p14="http://schemas.microsoft.com/office/powerpoint/2010/main" val="404675818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7449801" y="730251"/>
            <a:ext cx="5257800" cy="11623676"/>
          </a:xfrm>
        </p:spPr>
        <p:txBody>
          <a:bodyPr vert="eaVert"/>
          <a:lstStyle/>
          <a:p>
            <a:r>
              <a:rPr lang="it-IT"/>
              <a:t>Fare clic per modificare lo stile del titolo dello schema</a:t>
            </a:r>
            <a:endParaRPr lang="en-US" dirty="0"/>
          </a:p>
        </p:txBody>
      </p:sp>
      <p:sp>
        <p:nvSpPr>
          <p:cNvPr id="3" name="Vertical Text Placeholder 2"/>
          <p:cNvSpPr>
            <a:spLocks noGrp="1"/>
          </p:cNvSpPr>
          <p:nvPr>
            <p:ph type="body" orient="vert" idx="1"/>
          </p:nvPr>
        </p:nvSpPr>
        <p:spPr>
          <a:xfrm>
            <a:off x="1676403" y="730251"/>
            <a:ext cx="15468600" cy="11623676"/>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0898EC3B-2E98-4A41-A362-F37B67A50CE0}" type="datetimeFigureOut">
              <a:rPr lang="it-IT" smtClean="0"/>
              <a:t>29/01/2026</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308296C1-C001-47FF-B774-E8591EC34137}" type="slidenum">
              <a:rPr lang="it-IT" smtClean="0"/>
              <a:t>‹N›</a:t>
            </a:fld>
            <a:endParaRPr lang="it-IT"/>
          </a:p>
        </p:txBody>
      </p:sp>
    </p:spTree>
    <p:extLst>
      <p:ext uri="{BB962C8B-B14F-4D97-AF65-F5344CB8AC3E}">
        <p14:creationId xmlns:p14="http://schemas.microsoft.com/office/powerpoint/2010/main" val="6548217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Content Placeholder 2"/>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pPr>
              <a:defRPr/>
            </a:pPr>
            <a:r>
              <a:rPr lang="it-IT" altLang="it-IT"/>
              <a:t>05/05/21</a:t>
            </a:r>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pPr>
              <a:defRPr/>
            </a:pPr>
            <a:fld id="{1377F20E-94C9-433B-998E-ADDC8FCC09F7}" type="slidenum">
              <a:rPr lang="it-IT" altLang="it-IT" smtClean="0"/>
              <a:pPr>
                <a:defRPr/>
              </a:pPr>
              <a:t>‹N›</a:t>
            </a:fld>
            <a:endParaRPr lang="it-IT" altLang="it-IT"/>
          </a:p>
        </p:txBody>
      </p:sp>
    </p:spTree>
    <p:extLst>
      <p:ext uri="{BB962C8B-B14F-4D97-AF65-F5344CB8AC3E}">
        <p14:creationId xmlns:p14="http://schemas.microsoft.com/office/powerpoint/2010/main" val="42060856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le 1"/>
          <p:cNvSpPr>
            <a:spLocks noGrp="1"/>
          </p:cNvSpPr>
          <p:nvPr>
            <p:ph type="title"/>
          </p:nvPr>
        </p:nvSpPr>
        <p:spPr>
          <a:xfrm>
            <a:off x="1663700" y="3419477"/>
            <a:ext cx="21031200" cy="5705474"/>
          </a:xfrm>
        </p:spPr>
        <p:txBody>
          <a:bodyPr anchor="b"/>
          <a:lstStyle>
            <a:lvl1pPr>
              <a:defRPr sz="12000"/>
            </a:lvl1pPr>
          </a:lstStyle>
          <a:p>
            <a:r>
              <a:rPr lang="it-IT"/>
              <a:t>Fare clic per modificare lo stile del titolo dello schema</a:t>
            </a:r>
            <a:endParaRPr lang="en-US" dirty="0"/>
          </a:p>
        </p:txBody>
      </p:sp>
      <p:sp>
        <p:nvSpPr>
          <p:cNvPr id="3" name="Text Placeholder 2"/>
          <p:cNvSpPr>
            <a:spLocks noGrp="1"/>
          </p:cNvSpPr>
          <p:nvPr>
            <p:ph type="body" idx="1"/>
          </p:nvPr>
        </p:nvSpPr>
        <p:spPr>
          <a:xfrm>
            <a:off x="1663700" y="9178927"/>
            <a:ext cx="21031200" cy="3000374"/>
          </a:xfrm>
        </p:spPr>
        <p:txBody>
          <a:bodyPr/>
          <a:lstStyle>
            <a:lvl1pPr marL="0" indent="0">
              <a:buNone/>
              <a:defRPr sz="4800">
                <a:solidFill>
                  <a:schemeClr val="tx1">
                    <a:tint val="75000"/>
                  </a:schemeClr>
                </a:solidFill>
              </a:defRPr>
            </a:lvl1pPr>
            <a:lvl2pPr marL="914422" indent="0">
              <a:buNone/>
              <a:defRPr sz="4000">
                <a:solidFill>
                  <a:schemeClr val="tx1">
                    <a:tint val="75000"/>
                  </a:schemeClr>
                </a:solidFill>
              </a:defRPr>
            </a:lvl2pPr>
            <a:lvl3pPr marL="1828846" indent="0">
              <a:buNone/>
              <a:defRPr sz="3600">
                <a:solidFill>
                  <a:schemeClr val="tx1">
                    <a:tint val="75000"/>
                  </a:schemeClr>
                </a:solidFill>
              </a:defRPr>
            </a:lvl3pPr>
            <a:lvl4pPr marL="2743268" indent="0">
              <a:buNone/>
              <a:defRPr sz="3200">
                <a:solidFill>
                  <a:schemeClr val="tx1">
                    <a:tint val="75000"/>
                  </a:schemeClr>
                </a:solidFill>
              </a:defRPr>
            </a:lvl4pPr>
            <a:lvl5pPr marL="3657692" indent="0">
              <a:buNone/>
              <a:defRPr sz="3200">
                <a:solidFill>
                  <a:schemeClr val="tx1">
                    <a:tint val="75000"/>
                  </a:schemeClr>
                </a:solidFill>
              </a:defRPr>
            </a:lvl5pPr>
            <a:lvl6pPr marL="4572114" indent="0">
              <a:buNone/>
              <a:defRPr sz="3200">
                <a:solidFill>
                  <a:schemeClr val="tx1">
                    <a:tint val="75000"/>
                  </a:schemeClr>
                </a:solidFill>
              </a:defRPr>
            </a:lvl6pPr>
            <a:lvl7pPr marL="5486538" indent="0">
              <a:buNone/>
              <a:defRPr sz="3200">
                <a:solidFill>
                  <a:schemeClr val="tx1">
                    <a:tint val="75000"/>
                  </a:schemeClr>
                </a:solidFill>
              </a:defRPr>
            </a:lvl7pPr>
            <a:lvl8pPr marL="6400960" indent="0">
              <a:buNone/>
              <a:defRPr sz="3200">
                <a:solidFill>
                  <a:schemeClr val="tx1">
                    <a:tint val="75000"/>
                  </a:schemeClr>
                </a:solidFill>
              </a:defRPr>
            </a:lvl8pPr>
            <a:lvl9pPr marL="7315382" indent="0">
              <a:buNone/>
              <a:defRPr sz="3200">
                <a:solidFill>
                  <a:schemeClr val="tx1">
                    <a:tint val="75000"/>
                  </a:schemeClr>
                </a:solidFill>
              </a:defRPr>
            </a:lvl9pPr>
          </a:lstStyle>
          <a:p>
            <a:pPr lvl="0"/>
            <a:r>
              <a:rPr lang="it-IT"/>
              <a:t>Fare clic per modificare gli stili del testo dello schema</a:t>
            </a:r>
          </a:p>
        </p:txBody>
      </p:sp>
      <p:sp>
        <p:nvSpPr>
          <p:cNvPr id="4" name="Date Placeholder 3"/>
          <p:cNvSpPr>
            <a:spLocks noGrp="1"/>
          </p:cNvSpPr>
          <p:nvPr>
            <p:ph type="dt" sz="half" idx="10"/>
          </p:nvPr>
        </p:nvSpPr>
        <p:spPr/>
        <p:txBody>
          <a:bodyPr/>
          <a:lstStyle/>
          <a:p>
            <a:pPr>
              <a:defRPr/>
            </a:pPr>
            <a:r>
              <a:rPr lang="it-IT" altLang="it-IT"/>
              <a:t>05/05/21</a:t>
            </a:r>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pPr>
              <a:defRPr/>
            </a:pPr>
            <a:fld id="{156F11B0-B111-4529-AB02-E619814951BE}" type="slidenum">
              <a:rPr lang="it-IT" altLang="it-IT" smtClean="0"/>
              <a:pPr>
                <a:defRPr/>
              </a:pPr>
              <a:t>‹N›</a:t>
            </a:fld>
            <a:endParaRPr lang="it-IT" altLang="it-IT"/>
          </a:p>
        </p:txBody>
      </p:sp>
    </p:spTree>
    <p:extLst>
      <p:ext uri="{BB962C8B-B14F-4D97-AF65-F5344CB8AC3E}">
        <p14:creationId xmlns:p14="http://schemas.microsoft.com/office/powerpoint/2010/main" val="33094819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Content Placeholder 2"/>
          <p:cNvSpPr>
            <a:spLocks noGrp="1"/>
          </p:cNvSpPr>
          <p:nvPr>
            <p:ph sz="half" idx="1"/>
          </p:nvPr>
        </p:nvSpPr>
        <p:spPr>
          <a:xfrm>
            <a:off x="1676400" y="3651250"/>
            <a:ext cx="10363200" cy="8702676"/>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Content Placeholder 3"/>
          <p:cNvSpPr>
            <a:spLocks noGrp="1"/>
          </p:cNvSpPr>
          <p:nvPr>
            <p:ph sz="half" idx="2"/>
          </p:nvPr>
        </p:nvSpPr>
        <p:spPr>
          <a:xfrm>
            <a:off x="12344400" y="3651250"/>
            <a:ext cx="10363200" cy="8702676"/>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Date Placeholder 4"/>
          <p:cNvSpPr>
            <a:spLocks noGrp="1"/>
          </p:cNvSpPr>
          <p:nvPr>
            <p:ph type="dt" sz="half" idx="10"/>
          </p:nvPr>
        </p:nvSpPr>
        <p:spPr/>
        <p:txBody>
          <a:bodyPr/>
          <a:lstStyle/>
          <a:p>
            <a:pPr>
              <a:defRPr/>
            </a:pPr>
            <a:r>
              <a:rPr lang="it-IT" altLang="it-IT"/>
              <a:t>05/05/21</a:t>
            </a:r>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pPr>
              <a:defRPr/>
            </a:pPr>
            <a:fld id="{97E727C5-C79C-4473-8BCD-77D6AA561160}" type="slidenum">
              <a:rPr lang="it-IT" altLang="it-IT" smtClean="0"/>
              <a:pPr>
                <a:defRPr/>
              </a:pPr>
              <a:t>‹N›</a:t>
            </a:fld>
            <a:endParaRPr lang="it-IT" altLang="it-IT"/>
          </a:p>
        </p:txBody>
      </p:sp>
    </p:spTree>
    <p:extLst>
      <p:ext uri="{BB962C8B-B14F-4D97-AF65-F5344CB8AC3E}">
        <p14:creationId xmlns:p14="http://schemas.microsoft.com/office/powerpoint/2010/main" val="3528766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le 1"/>
          <p:cNvSpPr>
            <a:spLocks noGrp="1"/>
          </p:cNvSpPr>
          <p:nvPr>
            <p:ph type="title"/>
          </p:nvPr>
        </p:nvSpPr>
        <p:spPr>
          <a:xfrm>
            <a:off x="1679577" y="730251"/>
            <a:ext cx="21031200" cy="2651126"/>
          </a:xfrm>
        </p:spPr>
        <p:txBody>
          <a:bodyPr/>
          <a:lstStyle/>
          <a:p>
            <a:r>
              <a:rPr lang="it-IT"/>
              <a:t>Fare clic per modificare lo stile del titolo dello schema</a:t>
            </a:r>
            <a:endParaRPr lang="en-US" dirty="0"/>
          </a:p>
        </p:txBody>
      </p:sp>
      <p:sp>
        <p:nvSpPr>
          <p:cNvPr id="3" name="Text Placeholder 2"/>
          <p:cNvSpPr>
            <a:spLocks noGrp="1"/>
          </p:cNvSpPr>
          <p:nvPr>
            <p:ph type="body" idx="1"/>
          </p:nvPr>
        </p:nvSpPr>
        <p:spPr>
          <a:xfrm>
            <a:off x="1679577" y="3362326"/>
            <a:ext cx="10315573" cy="1647824"/>
          </a:xfrm>
        </p:spPr>
        <p:txBody>
          <a:bodyPr anchor="b"/>
          <a:lstStyle>
            <a:lvl1pPr marL="0" indent="0">
              <a:buNone/>
              <a:defRPr sz="4800" b="1"/>
            </a:lvl1pPr>
            <a:lvl2pPr marL="914422" indent="0">
              <a:buNone/>
              <a:defRPr sz="4000" b="1"/>
            </a:lvl2pPr>
            <a:lvl3pPr marL="1828846" indent="0">
              <a:buNone/>
              <a:defRPr sz="3600" b="1"/>
            </a:lvl3pPr>
            <a:lvl4pPr marL="2743268" indent="0">
              <a:buNone/>
              <a:defRPr sz="3200" b="1"/>
            </a:lvl4pPr>
            <a:lvl5pPr marL="3657692" indent="0">
              <a:buNone/>
              <a:defRPr sz="3200" b="1"/>
            </a:lvl5pPr>
            <a:lvl6pPr marL="4572114" indent="0">
              <a:buNone/>
              <a:defRPr sz="3200" b="1"/>
            </a:lvl6pPr>
            <a:lvl7pPr marL="5486538" indent="0">
              <a:buNone/>
              <a:defRPr sz="3200" b="1"/>
            </a:lvl7pPr>
            <a:lvl8pPr marL="6400960" indent="0">
              <a:buNone/>
              <a:defRPr sz="3200" b="1"/>
            </a:lvl8pPr>
            <a:lvl9pPr marL="7315382" indent="0">
              <a:buNone/>
              <a:defRPr sz="3200" b="1"/>
            </a:lvl9pPr>
          </a:lstStyle>
          <a:p>
            <a:pPr lvl="0"/>
            <a:r>
              <a:rPr lang="it-IT"/>
              <a:t>Fare clic per modificare gli stili del testo dello schema</a:t>
            </a:r>
          </a:p>
        </p:txBody>
      </p:sp>
      <p:sp>
        <p:nvSpPr>
          <p:cNvPr id="4" name="Content Placeholder 3"/>
          <p:cNvSpPr>
            <a:spLocks noGrp="1"/>
          </p:cNvSpPr>
          <p:nvPr>
            <p:ph sz="half" idx="2"/>
          </p:nvPr>
        </p:nvSpPr>
        <p:spPr>
          <a:xfrm>
            <a:off x="1679577" y="5010151"/>
            <a:ext cx="10315573" cy="7369176"/>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Text Placeholder 4"/>
          <p:cNvSpPr>
            <a:spLocks noGrp="1"/>
          </p:cNvSpPr>
          <p:nvPr>
            <p:ph type="body" sz="quarter" idx="3"/>
          </p:nvPr>
        </p:nvSpPr>
        <p:spPr>
          <a:xfrm>
            <a:off x="12344403" y="3362326"/>
            <a:ext cx="10366377" cy="1647824"/>
          </a:xfrm>
        </p:spPr>
        <p:txBody>
          <a:bodyPr anchor="b"/>
          <a:lstStyle>
            <a:lvl1pPr marL="0" indent="0">
              <a:buNone/>
              <a:defRPr sz="4800" b="1"/>
            </a:lvl1pPr>
            <a:lvl2pPr marL="914422" indent="0">
              <a:buNone/>
              <a:defRPr sz="4000" b="1"/>
            </a:lvl2pPr>
            <a:lvl3pPr marL="1828846" indent="0">
              <a:buNone/>
              <a:defRPr sz="3600" b="1"/>
            </a:lvl3pPr>
            <a:lvl4pPr marL="2743268" indent="0">
              <a:buNone/>
              <a:defRPr sz="3200" b="1"/>
            </a:lvl4pPr>
            <a:lvl5pPr marL="3657692" indent="0">
              <a:buNone/>
              <a:defRPr sz="3200" b="1"/>
            </a:lvl5pPr>
            <a:lvl6pPr marL="4572114" indent="0">
              <a:buNone/>
              <a:defRPr sz="3200" b="1"/>
            </a:lvl6pPr>
            <a:lvl7pPr marL="5486538" indent="0">
              <a:buNone/>
              <a:defRPr sz="3200" b="1"/>
            </a:lvl7pPr>
            <a:lvl8pPr marL="6400960" indent="0">
              <a:buNone/>
              <a:defRPr sz="3200" b="1"/>
            </a:lvl8pPr>
            <a:lvl9pPr marL="7315382" indent="0">
              <a:buNone/>
              <a:defRPr sz="3200" b="1"/>
            </a:lvl9pPr>
          </a:lstStyle>
          <a:p>
            <a:pPr lvl="0"/>
            <a:r>
              <a:rPr lang="it-IT"/>
              <a:t>Fare clic per modificare gli stili del testo dello schema</a:t>
            </a:r>
          </a:p>
        </p:txBody>
      </p:sp>
      <p:sp>
        <p:nvSpPr>
          <p:cNvPr id="6" name="Content Placeholder 5"/>
          <p:cNvSpPr>
            <a:spLocks noGrp="1"/>
          </p:cNvSpPr>
          <p:nvPr>
            <p:ph sz="quarter" idx="4"/>
          </p:nvPr>
        </p:nvSpPr>
        <p:spPr>
          <a:xfrm>
            <a:off x="12344403" y="5010151"/>
            <a:ext cx="10366377" cy="7369176"/>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7" name="Date Placeholder 6"/>
          <p:cNvSpPr>
            <a:spLocks noGrp="1"/>
          </p:cNvSpPr>
          <p:nvPr>
            <p:ph type="dt" sz="half" idx="10"/>
          </p:nvPr>
        </p:nvSpPr>
        <p:spPr/>
        <p:txBody>
          <a:bodyPr/>
          <a:lstStyle/>
          <a:p>
            <a:pPr>
              <a:defRPr/>
            </a:pPr>
            <a:r>
              <a:rPr lang="it-IT" altLang="it-IT"/>
              <a:t>05/05/21</a:t>
            </a:r>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pPr>
              <a:defRPr/>
            </a:pPr>
            <a:fld id="{3BD7360B-D647-4858-8DF0-58AD2A98B42C}" type="slidenum">
              <a:rPr lang="it-IT" altLang="it-IT" smtClean="0"/>
              <a:pPr>
                <a:defRPr/>
              </a:pPr>
              <a:t>‹N›</a:t>
            </a:fld>
            <a:endParaRPr lang="it-IT" altLang="it-IT"/>
          </a:p>
        </p:txBody>
      </p:sp>
    </p:spTree>
    <p:extLst>
      <p:ext uri="{BB962C8B-B14F-4D97-AF65-F5344CB8AC3E}">
        <p14:creationId xmlns:p14="http://schemas.microsoft.com/office/powerpoint/2010/main" val="29451071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Date Placeholder 2"/>
          <p:cNvSpPr>
            <a:spLocks noGrp="1"/>
          </p:cNvSpPr>
          <p:nvPr>
            <p:ph type="dt" sz="half" idx="10"/>
          </p:nvPr>
        </p:nvSpPr>
        <p:spPr/>
        <p:txBody>
          <a:bodyPr/>
          <a:lstStyle/>
          <a:p>
            <a:pPr>
              <a:defRPr/>
            </a:pPr>
            <a:r>
              <a:rPr lang="it-IT" altLang="it-IT"/>
              <a:t>05/05/21</a:t>
            </a:r>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pPr>
              <a:defRPr/>
            </a:pPr>
            <a:fld id="{8691DF95-8D50-4E45-92D3-A5067F25FF72}" type="slidenum">
              <a:rPr lang="it-IT" altLang="it-IT" smtClean="0"/>
              <a:pPr>
                <a:defRPr/>
              </a:pPr>
              <a:t>‹N›</a:t>
            </a:fld>
            <a:endParaRPr lang="it-IT" altLang="it-IT"/>
          </a:p>
        </p:txBody>
      </p:sp>
    </p:spTree>
    <p:extLst>
      <p:ext uri="{BB962C8B-B14F-4D97-AF65-F5344CB8AC3E}">
        <p14:creationId xmlns:p14="http://schemas.microsoft.com/office/powerpoint/2010/main" val="21584168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r>
              <a:rPr lang="it-IT" altLang="it-IT"/>
              <a:t>05/05/21</a:t>
            </a:r>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pPr>
              <a:defRPr/>
            </a:pPr>
            <a:fld id="{5C2E3E7C-02C7-4735-BB17-59025BCCCDAA}" type="slidenum">
              <a:rPr lang="it-IT" altLang="it-IT" smtClean="0"/>
              <a:pPr>
                <a:defRPr/>
              </a:pPr>
              <a:t>‹N›</a:t>
            </a:fld>
            <a:endParaRPr lang="it-IT" altLang="it-IT"/>
          </a:p>
        </p:txBody>
      </p:sp>
    </p:spTree>
    <p:extLst>
      <p:ext uri="{BB962C8B-B14F-4D97-AF65-F5344CB8AC3E}">
        <p14:creationId xmlns:p14="http://schemas.microsoft.com/office/powerpoint/2010/main" val="8643063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1679579" y="914400"/>
            <a:ext cx="7864475" cy="3200400"/>
          </a:xfrm>
        </p:spPr>
        <p:txBody>
          <a:bodyPr anchor="b"/>
          <a:lstStyle>
            <a:lvl1pPr>
              <a:defRPr sz="6400"/>
            </a:lvl1pPr>
          </a:lstStyle>
          <a:p>
            <a:r>
              <a:rPr lang="it-IT"/>
              <a:t>Fare clic per modificare lo stile del titolo dello schema</a:t>
            </a:r>
            <a:endParaRPr lang="en-US" dirty="0"/>
          </a:p>
        </p:txBody>
      </p:sp>
      <p:sp>
        <p:nvSpPr>
          <p:cNvPr id="3" name="Content Placeholder 2"/>
          <p:cNvSpPr>
            <a:spLocks noGrp="1"/>
          </p:cNvSpPr>
          <p:nvPr>
            <p:ph idx="1"/>
          </p:nvPr>
        </p:nvSpPr>
        <p:spPr>
          <a:xfrm>
            <a:off x="10366380" y="1974851"/>
            <a:ext cx="12344400" cy="9747250"/>
          </a:xfrm>
        </p:spPr>
        <p:txBody>
          <a:bodyPr/>
          <a:lstStyle>
            <a:lvl1pPr>
              <a:defRPr sz="6400"/>
            </a:lvl1pPr>
            <a:lvl2pPr>
              <a:defRPr sz="5600"/>
            </a:lvl2pPr>
            <a:lvl3pPr>
              <a:defRPr sz="4800"/>
            </a:lvl3pPr>
            <a:lvl4pPr>
              <a:defRPr sz="4000"/>
            </a:lvl4pPr>
            <a:lvl5pPr>
              <a:defRPr sz="4000"/>
            </a:lvl5pPr>
            <a:lvl6pPr>
              <a:defRPr sz="4000"/>
            </a:lvl6pPr>
            <a:lvl7pPr>
              <a:defRPr sz="4000"/>
            </a:lvl7pPr>
            <a:lvl8pPr>
              <a:defRPr sz="4000"/>
            </a:lvl8pPr>
            <a:lvl9pPr>
              <a:defRPr sz="4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Text Placeholder 3"/>
          <p:cNvSpPr>
            <a:spLocks noGrp="1"/>
          </p:cNvSpPr>
          <p:nvPr>
            <p:ph type="body" sz="half" idx="2"/>
          </p:nvPr>
        </p:nvSpPr>
        <p:spPr>
          <a:xfrm>
            <a:off x="1679579" y="4114800"/>
            <a:ext cx="7864475" cy="7623176"/>
          </a:xfrm>
        </p:spPr>
        <p:txBody>
          <a:bodyPr/>
          <a:lstStyle>
            <a:lvl1pPr marL="0" indent="0">
              <a:buNone/>
              <a:defRPr sz="3200"/>
            </a:lvl1pPr>
            <a:lvl2pPr marL="914422" indent="0">
              <a:buNone/>
              <a:defRPr sz="2800"/>
            </a:lvl2pPr>
            <a:lvl3pPr marL="1828846" indent="0">
              <a:buNone/>
              <a:defRPr sz="2400"/>
            </a:lvl3pPr>
            <a:lvl4pPr marL="2743268" indent="0">
              <a:buNone/>
              <a:defRPr sz="2000"/>
            </a:lvl4pPr>
            <a:lvl5pPr marL="3657692" indent="0">
              <a:buNone/>
              <a:defRPr sz="2000"/>
            </a:lvl5pPr>
            <a:lvl6pPr marL="4572114" indent="0">
              <a:buNone/>
              <a:defRPr sz="2000"/>
            </a:lvl6pPr>
            <a:lvl7pPr marL="5486538" indent="0">
              <a:buNone/>
              <a:defRPr sz="2000"/>
            </a:lvl7pPr>
            <a:lvl8pPr marL="6400960" indent="0">
              <a:buNone/>
              <a:defRPr sz="2000"/>
            </a:lvl8pPr>
            <a:lvl9pPr marL="7315382" indent="0">
              <a:buNone/>
              <a:defRPr sz="2000"/>
            </a:lvl9pPr>
          </a:lstStyle>
          <a:p>
            <a:pPr lvl="0"/>
            <a:r>
              <a:rPr lang="it-IT"/>
              <a:t>Fare clic per modificare gli stili del testo dello schema</a:t>
            </a:r>
          </a:p>
        </p:txBody>
      </p:sp>
      <p:sp>
        <p:nvSpPr>
          <p:cNvPr id="5" name="Date Placeholder 4"/>
          <p:cNvSpPr>
            <a:spLocks noGrp="1"/>
          </p:cNvSpPr>
          <p:nvPr>
            <p:ph type="dt" sz="half" idx="10"/>
          </p:nvPr>
        </p:nvSpPr>
        <p:spPr/>
        <p:txBody>
          <a:bodyPr/>
          <a:lstStyle/>
          <a:p>
            <a:pPr>
              <a:defRPr/>
            </a:pPr>
            <a:r>
              <a:rPr lang="it-IT" altLang="it-IT"/>
              <a:t>05/05/21</a:t>
            </a:r>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pPr>
              <a:defRPr/>
            </a:pPr>
            <a:fld id="{DEA1224D-DCF6-4DBB-996A-C7E591CCC070}" type="slidenum">
              <a:rPr lang="it-IT" altLang="it-IT" smtClean="0"/>
              <a:pPr>
                <a:defRPr/>
              </a:pPr>
              <a:t>‹N›</a:t>
            </a:fld>
            <a:endParaRPr lang="it-IT" altLang="it-IT"/>
          </a:p>
        </p:txBody>
      </p:sp>
    </p:spTree>
    <p:extLst>
      <p:ext uri="{BB962C8B-B14F-4D97-AF65-F5344CB8AC3E}">
        <p14:creationId xmlns:p14="http://schemas.microsoft.com/office/powerpoint/2010/main" val="41562100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2.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676400" y="730251"/>
            <a:ext cx="21031200" cy="2651126"/>
          </a:xfrm>
          <a:prstGeom prst="rect">
            <a:avLst/>
          </a:prstGeom>
        </p:spPr>
        <p:txBody>
          <a:bodyPr vert="horz" lIns="91440" tIns="45720" rIns="91440" bIns="45720" rtlCol="0" anchor="ctr">
            <a:normAutofit/>
          </a:bodyPr>
          <a:lstStyle/>
          <a:p>
            <a:r>
              <a:rPr lang="it-IT"/>
              <a:t>Fare clic per modificare lo stile del titolo dello schema</a:t>
            </a:r>
            <a:endParaRPr lang="en-US" dirty="0"/>
          </a:p>
        </p:txBody>
      </p:sp>
      <p:sp>
        <p:nvSpPr>
          <p:cNvPr id="3" name="Text Placeholder 2"/>
          <p:cNvSpPr>
            <a:spLocks noGrp="1"/>
          </p:cNvSpPr>
          <p:nvPr>
            <p:ph type="body" idx="1"/>
          </p:nvPr>
        </p:nvSpPr>
        <p:spPr>
          <a:xfrm>
            <a:off x="1676400" y="3651250"/>
            <a:ext cx="21031200" cy="8702676"/>
          </a:xfrm>
          <a:prstGeom prst="rect">
            <a:avLst/>
          </a:prstGeom>
        </p:spPr>
        <p:txBody>
          <a:bodyPr vert="horz" lIns="91440" tIns="45720" rIns="91440" bIns="45720" rtlCol="0">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2"/>
          </p:nvPr>
        </p:nvSpPr>
        <p:spPr>
          <a:xfrm>
            <a:off x="1676400" y="12712701"/>
            <a:ext cx="5486400" cy="730250"/>
          </a:xfrm>
          <a:prstGeom prst="rect">
            <a:avLst/>
          </a:prstGeom>
        </p:spPr>
        <p:txBody>
          <a:bodyPr vert="horz" lIns="91440" tIns="45720" rIns="91440" bIns="45720" rtlCol="0" anchor="ctr"/>
          <a:lstStyle>
            <a:lvl1pPr algn="l">
              <a:defRPr sz="2400">
                <a:solidFill>
                  <a:schemeClr val="tx1">
                    <a:tint val="75000"/>
                  </a:schemeClr>
                </a:solidFill>
              </a:defRPr>
            </a:lvl1pPr>
          </a:lstStyle>
          <a:p>
            <a:pPr>
              <a:defRPr/>
            </a:pPr>
            <a:r>
              <a:rPr lang="it-IT" altLang="it-IT"/>
              <a:t>05/05/21</a:t>
            </a:r>
          </a:p>
        </p:txBody>
      </p:sp>
      <p:sp>
        <p:nvSpPr>
          <p:cNvPr id="5" name="Footer Placeholder 4"/>
          <p:cNvSpPr>
            <a:spLocks noGrp="1"/>
          </p:cNvSpPr>
          <p:nvPr>
            <p:ph type="ftr" sz="quarter" idx="3"/>
          </p:nvPr>
        </p:nvSpPr>
        <p:spPr>
          <a:xfrm>
            <a:off x="8077200" y="12712701"/>
            <a:ext cx="8229600" cy="730250"/>
          </a:xfrm>
          <a:prstGeom prst="rect">
            <a:avLst/>
          </a:prstGeom>
        </p:spPr>
        <p:txBody>
          <a:bodyPr vert="horz" lIns="91440" tIns="45720" rIns="91440" bIns="45720" rtlCol="0" anchor="ctr"/>
          <a:lstStyle>
            <a:lvl1pPr algn="ctr">
              <a:defRPr sz="24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17221200" y="12712701"/>
            <a:ext cx="5486400" cy="730250"/>
          </a:xfrm>
          <a:prstGeom prst="rect">
            <a:avLst/>
          </a:prstGeom>
        </p:spPr>
        <p:txBody>
          <a:bodyPr vert="horz" lIns="91440" tIns="45720" rIns="91440" bIns="45720" rtlCol="0" anchor="ctr"/>
          <a:lstStyle>
            <a:lvl1pPr algn="r">
              <a:defRPr sz="2400">
                <a:solidFill>
                  <a:schemeClr val="tx1">
                    <a:tint val="75000"/>
                  </a:schemeClr>
                </a:solidFill>
              </a:defRPr>
            </a:lvl1pPr>
          </a:lstStyle>
          <a:p>
            <a:pPr>
              <a:defRPr/>
            </a:pPr>
            <a:fld id="{79FF8FE1-2A34-4843-B886-D5FCC1C7FB13}" type="slidenum">
              <a:rPr lang="it-IT" altLang="it-IT" smtClean="0"/>
              <a:pPr>
                <a:defRPr/>
              </a:pPr>
              <a:t>‹N›</a:t>
            </a:fld>
            <a:endParaRPr lang="it-IT" altLang="it-IT"/>
          </a:p>
        </p:txBody>
      </p:sp>
    </p:spTree>
    <p:extLst>
      <p:ext uri="{BB962C8B-B14F-4D97-AF65-F5344CB8AC3E}">
        <p14:creationId xmlns:p14="http://schemas.microsoft.com/office/powerpoint/2010/main" val="2369035271"/>
      </p:ext>
    </p:extLst>
  </p:cSld>
  <p:clrMap bg1="lt1" tx1="dk1" bg2="lt2" tx2="dk2" accent1="accent1" accent2="accent2" accent3="accent3" accent4="accent4" accent5="accent5" accent6="accent6" hlink="hlink" folHlink="folHlink"/>
  <p:sldLayoutIdLst>
    <p:sldLayoutId id="2147486478" r:id="rId1"/>
    <p:sldLayoutId id="2147486489" r:id="rId2"/>
    <p:sldLayoutId id="2147486479" r:id="rId3"/>
    <p:sldLayoutId id="2147486480" r:id="rId4"/>
    <p:sldLayoutId id="2147486481" r:id="rId5"/>
    <p:sldLayoutId id="2147486482" r:id="rId6"/>
    <p:sldLayoutId id="2147486483" r:id="rId7"/>
    <p:sldLayoutId id="2147486484" r:id="rId8"/>
    <p:sldLayoutId id="2147486485" r:id="rId9"/>
    <p:sldLayoutId id="2147486486" r:id="rId10"/>
    <p:sldLayoutId id="2147486487" r:id="rId11"/>
    <p:sldLayoutId id="2147486488" r:id="rId12"/>
    <p:sldLayoutId id="2147486490" r:id="rId13"/>
    <p:sldLayoutId id="2147486504" r:id="rId14"/>
  </p:sldLayoutIdLst>
  <p:hf sldNum="0" hdr="0" ftr="0"/>
  <p:txStyles>
    <p:titleStyle>
      <a:lvl1pPr algn="l" defTabSz="1828846" rtl="0" eaLnBrk="1" latinLnBrk="0" hangingPunct="1">
        <a:lnSpc>
          <a:spcPct val="90000"/>
        </a:lnSpc>
        <a:spcBef>
          <a:spcPct val="0"/>
        </a:spcBef>
        <a:buNone/>
        <a:defRPr sz="8800" kern="1200">
          <a:solidFill>
            <a:schemeClr val="tx1"/>
          </a:solidFill>
          <a:latin typeface="+mj-lt"/>
          <a:ea typeface="+mj-ea"/>
          <a:cs typeface="+mj-cs"/>
        </a:defRPr>
      </a:lvl1pPr>
    </p:titleStyle>
    <p:bodyStyle>
      <a:lvl1pPr marL="457211" indent="-457211" algn="l" defTabSz="1828846" rtl="0" eaLnBrk="1" latinLnBrk="0" hangingPunct="1">
        <a:lnSpc>
          <a:spcPct val="90000"/>
        </a:lnSpc>
        <a:spcBef>
          <a:spcPts val="2000"/>
        </a:spcBef>
        <a:buFont typeface="Arial" panose="020B0604020202020204" pitchFamily="34" charset="0"/>
        <a:buChar char="•"/>
        <a:defRPr sz="5600" kern="1200">
          <a:solidFill>
            <a:schemeClr val="tx1"/>
          </a:solidFill>
          <a:latin typeface="+mn-lt"/>
          <a:ea typeface="+mn-ea"/>
          <a:cs typeface="+mn-cs"/>
        </a:defRPr>
      </a:lvl1pPr>
      <a:lvl2pPr marL="1371635" indent="-457211" algn="l" defTabSz="1828846" rtl="0" eaLnBrk="1" latinLnBrk="0" hangingPunct="1">
        <a:lnSpc>
          <a:spcPct val="90000"/>
        </a:lnSpc>
        <a:spcBef>
          <a:spcPts val="1001"/>
        </a:spcBef>
        <a:buFont typeface="Arial" panose="020B0604020202020204" pitchFamily="34" charset="0"/>
        <a:buChar char="•"/>
        <a:defRPr sz="4800" kern="1200">
          <a:solidFill>
            <a:schemeClr val="tx1"/>
          </a:solidFill>
          <a:latin typeface="+mn-lt"/>
          <a:ea typeface="+mn-ea"/>
          <a:cs typeface="+mn-cs"/>
        </a:defRPr>
      </a:lvl2pPr>
      <a:lvl3pPr marL="2286057" indent="-457211" algn="l" defTabSz="1828846" rtl="0" eaLnBrk="1" latinLnBrk="0" hangingPunct="1">
        <a:lnSpc>
          <a:spcPct val="90000"/>
        </a:lnSpc>
        <a:spcBef>
          <a:spcPts val="1001"/>
        </a:spcBef>
        <a:buFont typeface="Arial" panose="020B0604020202020204" pitchFamily="34" charset="0"/>
        <a:buChar char="•"/>
        <a:defRPr sz="4000" kern="1200">
          <a:solidFill>
            <a:schemeClr val="tx1"/>
          </a:solidFill>
          <a:latin typeface="+mn-lt"/>
          <a:ea typeface="+mn-ea"/>
          <a:cs typeface="+mn-cs"/>
        </a:defRPr>
      </a:lvl3pPr>
      <a:lvl4pPr marL="3200481" indent="-457211" algn="l" defTabSz="1828846" rtl="0" eaLnBrk="1" latinLnBrk="0" hangingPunct="1">
        <a:lnSpc>
          <a:spcPct val="90000"/>
        </a:lnSpc>
        <a:spcBef>
          <a:spcPts val="1001"/>
        </a:spcBef>
        <a:buFont typeface="Arial" panose="020B0604020202020204" pitchFamily="34" charset="0"/>
        <a:buChar char="•"/>
        <a:defRPr sz="3600" kern="1200">
          <a:solidFill>
            <a:schemeClr val="tx1"/>
          </a:solidFill>
          <a:latin typeface="+mn-lt"/>
          <a:ea typeface="+mn-ea"/>
          <a:cs typeface="+mn-cs"/>
        </a:defRPr>
      </a:lvl4pPr>
      <a:lvl5pPr marL="4114903" indent="-457211" algn="l" defTabSz="1828846" rtl="0" eaLnBrk="1" latinLnBrk="0" hangingPunct="1">
        <a:lnSpc>
          <a:spcPct val="90000"/>
        </a:lnSpc>
        <a:spcBef>
          <a:spcPts val="1001"/>
        </a:spcBef>
        <a:buFont typeface="Arial" panose="020B0604020202020204" pitchFamily="34" charset="0"/>
        <a:buChar char="•"/>
        <a:defRPr sz="3600" kern="1200">
          <a:solidFill>
            <a:schemeClr val="tx1"/>
          </a:solidFill>
          <a:latin typeface="+mn-lt"/>
          <a:ea typeface="+mn-ea"/>
          <a:cs typeface="+mn-cs"/>
        </a:defRPr>
      </a:lvl5pPr>
      <a:lvl6pPr marL="5029325" indent="-457211" algn="l" defTabSz="1828846" rtl="0" eaLnBrk="1" latinLnBrk="0" hangingPunct="1">
        <a:lnSpc>
          <a:spcPct val="90000"/>
        </a:lnSpc>
        <a:spcBef>
          <a:spcPts val="1001"/>
        </a:spcBef>
        <a:buFont typeface="Arial" panose="020B0604020202020204" pitchFamily="34" charset="0"/>
        <a:buChar char="•"/>
        <a:defRPr sz="3600" kern="1200">
          <a:solidFill>
            <a:schemeClr val="tx1"/>
          </a:solidFill>
          <a:latin typeface="+mn-lt"/>
          <a:ea typeface="+mn-ea"/>
          <a:cs typeface="+mn-cs"/>
        </a:defRPr>
      </a:lvl6pPr>
      <a:lvl7pPr marL="5943749" indent="-457211" algn="l" defTabSz="1828846" rtl="0" eaLnBrk="1" latinLnBrk="0" hangingPunct="1">
        <a:lnSpc>
          <a:spcPct val="90000"/>
        </a:lnSpc>
        <a:spcBef>
          <a:spcPts val="1001"/>
        </a:spcBef>
        <a:buFont typeface="Arial" panose="020B0604020202020204" pitchFamily="34" charset="0"/>
        <a:buChar char="•"/>
        <a:defRPr sz="3600" kern="1200">
          <a:solidFill>
            <a:schemeClr val="tx1"/>
          </a:solidFill>
          <a:latin typeface="+mn-lt"/>
          <a:ea typeface="+mn-ea"/>
          <a:cs typeface="+mn-cs"/>
        </a:defRPr>
      </a:lvl7pPr>
      <a:lvl8pPr marL="6858171" indent="-457211" algn="l" defTabSz="1828846" rtl="0" eaLnBrk="1" latinLnBrk="0" hangingPunct="1">
        <a:lnSpc>
          <a:spcPct val="90000"/>
        </a:lnSpc>
        <a:spcBef>
          <a:spcPts val="1001"/>
        </a:spcBef>
        <a:buFont typeface="Arial" panose="020B0604020202020204" pitchFamily="34" charset="0"/>
        <a:buChar char="•"/>
        <a:defRPr sz="3600" kern="1200">
          <a:solidFill>
            <a:schemeClr val="tx1"/>
          </a:solidFill>
          <a:latin typeface="+mn-lt"/>
          <a:ea typeface="+mn-ea"/>
          <a:cs typeface="+mn-cs"/>
        </a:defRPr>
      </a:lvl8pPr>
      <a:lvl9pPr marL="7772595" indent="-457211" algn="l" defTabSz="1828846" rtl="0" eaLnBrk="1" latinLnBrk="0" hangingPunct="1">
        <a:lnSpc>
          <a:spcPct val="90000"/>
        </a:lnSpc>
        <a:spcBef>
          <a:spcPts val="1001"/>
        </a:spcBef>
        <a:buFont typeface="Arial" panose="020B0604020202020204" pitchFamily="34" charset="0"/>
        <a:buChar char="•"/>
        <a:defRPr sz="3600" kern="1200">
          <a:solidFill>
            <a:schemeClr val="tx1"/>
          </a:solidFill>
          <a:latin typeface="+mn-lt"/>
          <a:ea typeface="+mn-ea"/>
          <a:cs typeface="+mn-cs"/>
        </a:defRPr>
      </a:lvl9pPr>
    </p:bodyStyle>
    <p:otherStyle>
      <a:defPPr>
        <a:defRPr lang="en-US"/>
      </a:defPPr>
      <a:lvl1pPr marL="0" algn="l" defTabSz="1828846" rtl="0" eaLnBrk="1" latinLnBrk="0" hangingPunct="1">
        <a:defRPr sz="3600" kern="1200">
          <a:solidFill>
            <a:schemeClr val="tx1"/>
          </a:solidFill>
          <a:latin typeface="+mn-lt"/>
          <a:ea typeface="+mn-ea"/>
          <a:cs typeface="+mn-cs"/>
        </a:defRPr>
      </a:lvl1pPr>
      <a:lvl2pPr marL="914422" algn="l" defTabSz="1828846" rtl="0" eaLnBrk="1" latinLnBrk="0" hangingPunct="1">
        <a:defRPr sz="3600" kern="1200">
          <a:solidFill>
            <a:schemeClr val="tx1"/>
          </a:solidFill>
          <a:latin typeface="+mn-lt"/>
          <a:ea typeface="+mn-ea"/>
          <a:cs typeface="+mn-cs"/>
        </a:defRPr>
      </a:lvl2pPr>
      <a:lvl3pPr marL="1828846" algn="l" defTabSz="1828846" rtl="0" eaLnBrk="1" latinLnBrk="0" hangingPunct="1">
        <a:defRPr sz="3600" kern="1200">
          <a:solidFill>
            <a:schemeClr val="tx1"/>
          </a:solidFill>
          <a:latin typeface="+mn-lt"/>
          <a:ea typeface="+mn-ea"/>
          <a:cs typeface="+mn-cs"/>
        </a:defRPr>
      </a:lvl3pPr>
      <a:lvl4pPr marL="2743268" algn="l" defTabSz="1828846" rtl="0" eaLnBrk="1" latinLnBrk="0" hangingPunct="1">
        <a:defRPr sz="3600" kern="1200">
          <a:solidFill>
            <a:schemeClr val="tx1"/>
          </a:solidFill>
          <a:latin typeface="+mn-lt"/>
          <a:ea typeface="+mn-ea"/>
          <a:cs typeface="+mn-cs"/>
        </a:defRPr>
      </a:lvl4pPr>
      <a:lvl5pPr marL="3657692" algn="l" defTabSz="1828846" rtl="0" eaLnBrk="1" latinLnBrk="0" hangingPunct="1">
        <a:defRPr sz="3600" kern="1200">
          <a:solidFill>
            <a:schemeClr val="tx1"/>
          </a:solidFill>
          <a:latin typeface="+mn-lt"/>
          <a:ea typeface="+mn-ea"/>
          <a:cs typeface="+mn-cs"/>
        </a:defRPr>
      </a:lvl5pPr>
      <a:lvl6pPr marL="4572114" algn="l" defTabSz="1828846" rtl="0" eaLnBrk="1" latinLnBrk="0" hangingPunct="1">
        <a:defRPr sz="3600" kern="1200">
          <a:solidFill>
            <a:schemeClr val="tx1"/>
          </a:solidFill>
          <a:latin typeface="+mn-lt"/>
          <a:ea typeface="+mn-ea"/>
          <a:cs typeface="+mn-cs"/>
        </a:defRPr>
      </a:lvl6pPr>
      <a:lvl7pPr marL="5486538" algn="l" defTabSz="1828846" rtl="0" eaLnBrk="1" latinLnBrk="0" hangingPunct="1">
        <a:defRPr sz="3600" kern="1200">
          <a:solidFill>
            <a:schemeClr val="tx1"/>
          </a:solidFill>
          <a:latin typeface="+mn-lt"/>
          <a:ea typeface="+mn-ea"/>
          <a:cs typeface="+mn-cs"/>
        </a:defRPr>
      </a:lvl7pPr>
      <a:lvl8pPr marL="6400960" algn="l" defTabSz="1828846" rtl="0" eaLnBrk="1" latinLnBrk="0" hangingPunct="1">
        <a:defRPr sz="3600" kern="1200">
          <a:solidFill>
            <a:schemeClr val="tx1"/>
          </a:solidFill>
          <a:latin typeface="+mn-lt"/>
          <a:ea typeface="+mn-ea"/>
          <a:cs typeface="+mn-cs"/>
        </a:defRPr>
      </a:lvl8pPr>
      <a:lvl9pPr marL="7315382" algn="l" defTabSz="1828846" rtl="0" eaLnBrk="1" latinLnBrk="0" hangingPunct="1">
        <a:defRPr sz="36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676401" y="730253"/>
            <a:ext cx="21031201" cy="2651126"/>
          </a:xfrm>
          <a:prstGeom prst="rect">
            <a:avLst/>
          </a:prstGeom>
        </p:spPr>
        <p:txBody>
          <a:bodyPr vert="horz" lIns="91440" tIns="45720" rIns="91440" bIns="45720" rtlCol="0" anchor="ctr">
            <a:normAutofit/>
          </a:bodyPr>
          <a:lstStyle/>
          <a:p>
            <a:r>
              <a:rPr lang="it-IT"/>
              <a:t>Fare clic per modificare lo stile del titolo dello schema</a:t>
            </a:r>
            <a:endParaRPr lang="en-US" dirty="0"/>
          </a:p>
        </p:txBody>
      </p:sp>
      <p:sp>
        <p:nvSpPr>
          <p:cNvPr id="3" name="Text Placeholder 2"/>
          <p:cNvSpPr>
            <a:spLocks noGrp="1"/>
          </p:cNvSpPr>
          <p:nvPr>
            <p:ph type="body" idx="1"/>
          </p:nvPr>
        </p:nvSpPr>
        <p:spPr>
          <a:xfrm>
            <a:off x="1676401" y="3651251"/>
            <a:ext cx="21031201" cy="8702675"/>
          </a:xfrm>
          <a:prstGeom prst="rect">
            <a:avLst/>
          </a:prstGeom>
        </p:spPr>
        <p:txBody>
          <a:bodyPr vert="horz" lIns="91440" tIns="45720" rIns="91440" bIns="45720" rtlCol="0">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2"/>
          </p:nvPr>
        </p:nvSpPr>
        <p:spPr>
          <a:xfrm>
            <a:off x="1676400" y="12712703"/>
            <a:ext cx="5486400" cy="730251"/>
          </a:xfrm>
          <a:prstGeom prst="rect">
            <a:avLst/>
          </a:prstGeom>
        </p:spPr>
        <p:txBody>
          <a:bodyPr vert="horz" lIns="91440" tIns="45720" rIns="91440" bIns="45720" rtlCol="0" anchor="ctr"/>
          <a:lstStyle>
            <a:lvl1pPr algn="l">
              <a:defRPr sz="2400">
                <a:solidFill>
                  <a:schemeClr val="tx1">
                    <a:tint val="82000"/>
                  </a:schemeClr>
                </a:solidFill>
              </a:defRPr>
            </a:lvl1pPr>
          </a:lstStyle>
          <a:p>
            <a:fld id="{15DAA935-2DAC-47F2-852F-6631713CDB30}" type="datetimeFigureOut">
              <a:rPr lang="it-IT" smtClean="0"/>
              <a:t>29/01/2026</a:t>
            </a:fld>
            <a:endParaRPr lang="it-IT"/>
          </a:p>
        </p:txBody>
      </p:sp>
      <p:sp>
        <p:nvSpPr>
          <p:cNvPr id="5" name="Footer Placeholder 4"/>
          <p:cNvSpPr>
            <a:spLocks noGrp="1"/>
          </p:cNvSpPr>
          <p:nvPr>
            <p:ph type="ftr" sz="quarter" idx="3"/>
          </p:nvPr>
        </p:nvSpPr>
        <p:spPr>
          <a:xfrm>
            <a:off x="8077201" y="12712703"/>
            <a:ext cx="8229600" cy="730251"/>
          </a:xfrm>
          <a:prstGeom prst="rect">
            <a:avLst/>
          </a:prstGeom>
        </p:spPr>
        <p:txBody>
          <a:bodyPr vert="horz" lIns="91440" tIns="45720" rIns="91440" bIns="45720" rtlCol="0" anchor="ctr"/>
          <a:lstStyle>
            <a:lvl1pPr algn="ctr">
              <a:defRPr sz="2400">
                <a:solidFill>
                  <a:schemeClr val="tx1">
                    <a:tint val="82000"/>
                  </a:schemeClr>
                </a:solidFill>
              </a:defRPr>
            </a:lvl1pPr>
          </a:lstStyle>
          <a:p>
            <a:endParaRPr lang="it-IT"/>
          </a:p>
        </p:txBody>
      </p:sp>
      <p:sp>
        <p:nvSpPr>
          <p:cNvPr id="6" name="Slide Number Placeholder 5"/>
          <p:cNvSpPr>
            <a:spLocks noGrp="1"/>
          </p:cNvSpPr>
          <p:nvPr>
            <p:ph type="sldNum" sz="quarter" idx="4"/>
          </p:nvPr>
        </p:nvSpPr>
        <p:spPr>
          <a:xfrm>
            <a:off x="17221200" y="12712703"/>
            <a:ext cx="5486400" cy="730251"/>
          </a:xfrm>
          <a:prstGeom prst="rect">
            <a:avLst/>
          </a:prstGeom>
        </p:spPr>
        <p:txBody>
          <a:bodyPr vert="horz" lIns="91440" tIns="45720" rIns="91440" bIns="45720" rtlCol="0" anchor="ctr"/>
          <a:lstStyle>
            <a:lvl1pPr algn="r">
              <a:defRPr sz="2400">
                <a:solidFill>
                  <a:schemeClr val="tx1">
                    <a:tint val="82000"/>
                  </a:schemeClr>
                </a:solidFill>
              </a:defRPr>
            </a:lvl1pPr>
          </a:lstStyle>
          <a:p>
            <a:fld id="{FC0EE9E8-5E4B-45BA-8EB0-855683A33273}" type="slidenum">
              <a:rPr lang="it-IT" smtClean="0"/>
              <a:t>‹N›</a:t>
            </a:fld>
            <a:endParaRPr lang="it-IT"/>
          </a:p>
        </p:txBody>
      </p:sp>
    </p:spTree>
    <p:extLst>
      <p:ext uri="{BB962C8B-B14F-4D97-AF65-F5344CB8AC3E}">
        <p14:creationId xmlns:p14="http://schemas.microsoft.com/office/powerpoint/2010/main" val="1758132948"/>
      </p:ext>
    </p:extLst>
  </p:cSld>
  <p:clrMap bg1="lt1" tx1="dk1" bg2="lt2" tx2="dk2" accent1="accent1" accent2="accent2" accent3="accent3" accent4="accent4" accent5="accent5" accent6="accent6" hlink="hlink" folHlink="folHlink"/>
  <p:sldLayoutIdLst>
    <p:sldLayoutId id="2147486493" r:id="rId1"/>
    <p:sldLayoutId id="2147486494" r:id="rId2"/>
    <p:sldLayoutId id="2147486495" r:id="rId3"/>
    <p:sldLayoutId id="2147486496" r:id="rId4"/>
    <p:sldLayoutId id="2147486497" r:id="rId5"/>
    <p:sldLayoutId id="2147486498" r:id="rId6"/>
    <p:sldLayoutId id="2147486499" r:id="rId7"/>
    <p:sldLayoutId id="2147486500" r:id="rId8"/>
    <p:sldLayoutId id="2147486501" r:id="rId9"/>
    <p:sldLayoutId id="2147486502" r:id="rId10"/>
    <p:sldLayoutId id="2147486503" r:id="rId11"/>
  </p:sldLayoutIdLst>
  <p:txStyles>
    <p:titleStyle>
      <a:lvl1pPr algn="l" defTabSz="1828812" rtl="0" eaLnBrk="1" latinLnBrk="0" hangingPunct="1">
        <a:lnSpc>
          <a:spcPct val="90000"/>
        </a:lnSpc>
        <a:spcBef>
          <a:spcPct val="0"/>
        </a:spcBef>
        <a:buNone/>
        <a:defRPr sz="8800" kern="1200">
          <a:solidFill>
            <a:schemeClr val="tx1"/>
          </a:solidFill>
          <a:latin typeface="+mj-lt"/>
          <a:ea typeface="+mj-ea"/>
          <a:cs typeface="+mj-cs"/>
        </a:defRPr>
      </a:lvl1pPr>
    </p:titleStyle>
    <p:bodyStyle>
      <a:lvl1pPr marL="457203" indent="-457203" algn="l" defTabSz="1828812" rtl="0" eaLnBrk="1" latinLnBrk="0" hangingPunct="1">
        <a:lnSpc>
          <a:spcPct val="90000"/>
        </a:lnSpc>
        <a:spcBef>
          <a:spcPts val="1999"/>
        </a:spcBef>
        <a:buFont typeface="Arial" panose="020B0604020202020204" pitchFamily="34" charset="0"/>
        <a:buChar char="•"/>
        <a:defRPr sz="5599" kern="1200">
          <a:solidFill>
            <a:schemeClr val="tx1"/>
          </a:solidFill>
          <a:latin typeface="+mn-lt"/>
          <a:ea typeface="+mn-ea"/>
          <a:cs typeface="+mn-cs"/>
        </a:defRPr>
      </a:lvl1pPr>
      <a:lvl2pPr marL="1371608" indent="-457203" algn="l" defTabSz="1828812" rtl="0" eaLnBrk="1" latinLnBrk="0" hangingPunct="1">
        <a:lnSpc>
          <a:spcPct val="90000"/>
        </a:lnSpc>
        <a:spcBef>
          <a:spcPts val="1000"/>
        </a:spcBef>
        <a:buFont typeface="Arial" panose="020B0604020202020204" pitchFamily="34" charset="0"/>
        <a:buChar char="•"/>
        <a:defRPr sz="4801" kern="1200">
          <a:solidFill>
            <a:schemeClr val="tx1"/>
          </a:solidFill>
          <a:latin typeface="+mn-lt"/>
          <a:ea typeface="+mn-ea"/>
          <a:cs typeface="+mn-cs"/>
        </a:defRPr>
      </a:lvl2pPr>
      <a:lvl3pPr marL="2286015" indent="-457203" algn="l" defTabSz="1828812" rtl="0" eaLnBrk="1" latinLnBrk="0" hangingPunct="1">
        <a:lnSpc>
          <a:spcPct val="90000"/>
        </a:lnSpc>
        <a:spcBef>
          <a:spcPts val="1000"/>
        </a:spcBef>
        <a:buFont typeface="Arial" panose="020B0604020202020204" pitchFamily="34" charset="0"/>
        <a:buChar char="•"/>
        <a:defRPr sz="4001" kern="1200">
          <a:solidFill>
            <a:schemeClr val="tx1"/>
          </a:solidFill>
          <a:latin typeface="+mn-lt"/>
          <a:ea typeface="+mn-ea"/>
          <a:cs typeface="+mn-cs"/>
        </a:defRPr>
      </a:lvl3pPr>
      <a:lvl4pPr marL="3200420" indent="-457203" algn="l" defTabSz="1828812"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4pPr>
      <a:lvl5pPr marL="4114827" indent="-457203" algn="l" defTabSz="1828812"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5pPr>
      <a:lvl6pPr marL="5029234" indent="-457203" algn="l" defTabSz="1828812"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39" indent="-457203" algn="l" defTabSz="1828812"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46" indent="-457203" algn="l" defTabSz="1828812"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51" indent="-457203" algn="l" defTabSz="1828812"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p:bodyStyle>
    <p:otherStyle>
      <a:defPPr>
        <a:defRPr lang="en-US"/>
      </a:defPPr>
      <a:lvl1pPr marL="0" algn="l" defTabSz="1828812" rtl="0" eaLnBrk="1" latinLnBrk="0" hangingPunct="1">
        <a:defRPr sz="3600" kern="1200">
          <a:solidFill>
            <a:schemeClr val="tx1"/>
          </a:solidFill>
          <a:latin typeface="+mn-lt"/>
          <a:ea typeface="+mn-ea"/>
          <a:cs typeface="+mn-cs"/>
        </a:defRPr>
      </a:lvl1pPr>
      <a:lvl2pPr marL="914407" algn="l" defTabSz="1828812" rtl="0" eaLnBrk="1" latinLnBrk="0" hangingPunct="1">
        <a:defRPr sz="3600" kern="1200">
          <a:solidFill>
            <a:schemeClr val="tx1"/>
          </a:solidFill>
          <a:latin typeface="+mn-lt"/>
          <a:ea typeface="+mn-ea"/>
          <a:cs typeface="+mn-cs"/>
        </a:defRPr>
      </a:lvl2pPr>
      <a:lvl3pPr marL="1828812" algn="l" defTabSz="1828812" rtl="0" eaLnBrk="1" latinLnBrk="0" hangingPunct="1">
        <a:defRPr sz="3600" kern="1200">
          <a:solidFill>
            <a:schemeClr val="tx1"/>
          </a:solidFill>
          <a:latin typeface="+mn-lt"/>
          <a:ea typeface="+mn-ea"/>
          <a:cs typeface="+mn-cs"/>
        </a:defRPr>
      </a:lvl3pPr>
      <a:lvl4pPr marL="2743219" algn="l" defTabSz="1828812" rtl="0" eaLnBrk="1" latinLnBrk="0" hangingPunct="1">
        <a:defRPr sz="3600" kern="1200">
          <a:solidFill>
            <a:schemeClr val="tx1"/>
          </a:solidFill>
          <a:latin typeface="+mn-lt"/>
          <a:ea typeface="+mn-ea"/>
          <a:cs typeface="+mn-cs"/>
        </a:defRPr>
      </a:lvl4pPr>
      <a:lvl5pPr marL="3657624" algn="l" defTabSz="1828812" rtl="0" eaLnBrk="1" latinLnBrk="0" hangingPunct="1">
        <a:defRPr sz="3600" kern="1200">
          <a:solidFill>
            <a:schemeClr val="tx1"/>
          </a:solidFill>
          <a:latin typeface="+mn-lt"/>
          <a:ea typeface="+mn-ea"/>
          <a:cs typeface="+mn-cs"/>
        </a:defRPr>
      </a:lvl5pPr>
      <a:lvl6pPr marL="4572030" algn="l" defTabSz="1828812" rtl="0" eaLnBrk="1" latinLnBrk="0" hangingPunct="1">
        <a:defRPr sz="3600" kern="1200">
          <a:solidFill>
            <a:schemeClr val="tx1"/>
          </a:solidFill>
          <a:latin typeface="+mn-lt"/>
          <a:ea typeface="+mn-ea"/>
          <a:cs typeface="+mn-cs"/>
        </a:defRPr>
      </a:lvl6pPr>
      <a:lvl7pPr marL="5486435" algn="l" defTabSz="1828812" rtl="0" eaLnBrk="1" latinLnBrk="0" hangingPunct="1">
        <a:defRPr sz="3600" kern="1200">
          <a:solidFill>
            <a:schemeClr val="tx1"/>
          </a:solidFill>
          <a:latin typeface="+mn-lt"/>
          <a:ea typeface="+mn-ea"/>
          <a:cs typeface="+mn-cs"/>
        </a:defRPr>
      </a:lvl7pPr>
      <a:lvl8pPr marL="6400842" algn="l" defTabSz="1828812" rtl="0" eaLnBrk="1" latinLnBrk="0" hangingPunct="1">
        <a:defRPr sz="3600" kern="1200">
          <a:solidFill>
            <a:schemeClr val="tx1"/>
          </a:solidFill>
          <a:latin typeface="+mn-lt"/>
          <a:ea typeface="+mn-ea"/>
          <a:cs typeface="+mn-cs"/>
        </a:defRPr>
      </a:lvl8pPr>
      <a:lvl9pPr marL="7315247" algn="l" defTabSz="1828812" rtl="0" eaLnBrk="1" latinLnBrk="0" hangingPunct="1">
        <a:defRPr sz="36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8.xml"/></Relationships>
</file>

<file path=ppt/slides/_rels/slide10.xml.rels><?xml version="1.0" encoding="UTF-8" standalone="yes"?>
<Relationships xmlns="http://schemas.openxmlformats.org/package/2006/relationships"><Relationship Id="rId3" Type="http://schemas.openxmlformats.org/officeDocument/2006/relationships/image" Target="../media/image37.jpeg"/><Relationship Id="rId7" Type="http://schemas.openxmlformats.org/officeDocument/2006/relationships/image" Target="../media/image41.jpeg"/><Relationship Id="rId2" Type="http://schemas.openxmlformats.org/officeDocument/2006/relationships/image" Target="../media/image36.jpeg"/><Relationship Id="rId1" Type="http://schemas.openxmlformats.org/officeDocument/2006/relationships/slideLayout" Target="../slideLayouts/slideLayout2.xml"/><Relationship Id="rId6" Type="http://schemas.openxmlformats.org/officeDocument/2006/relationships/image" Target="../media/image40.jpeg"/><Relationship Id="rId5" Type="http://schemas.openxmlformats.org/officeDocument/2006/relationships/image" Target="../media/image39.jpeg"/><Relationship Id="rId4" Type="http://schemas.openxmlformats.org/officeDocument/2006/relationships/image" Target="../media/image38.jpeg"/></Relationships>
</file>

<file path=ppt/slides/_rels/slide11.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12.xml.rels><?xml version="1.0" encoding="UTF-8" standalone="yes"?>
<Relationships xmlns="http://schemas.openxmlformats.org/package/2006/relationships"><Relationship Id="rId3" Type="http://schemas.openxmlformats.org/officeDocument/2006/relationships/image" Target="../media/image45.jpeg"/><Relationship Id="rId2" Type="http://schemas.microsoft.com/office/2018/10/relationships/comments" Target="../comments/modernComment_679_99783334.xml"/><Relationship Id="rId1" Type="http://schemas.openxmlformats.org/officeDocument/2006/relationships/slideLayout" Target="../slideLayouts/slideLayout1.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jpeg"/></Relationships>
</file>

<file path=ppt/slides/_rels/slide13.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png"/><Relationship Id="rId1" Type="http://schemas.openxmlformats.org/officeDocument/2006/relationships/slideLayout" Target="../slideLayouts/slideLayout8.xml"/><Relationship Id="rId5" Type="http://schemas.openxmlformats.org/officeDocument/2006/relationships/image" Target="../media/image52.png"/><Relationship Id="rId4" Type="http://schemas.openxmlformats.org/officeDocument/2006/relationships/image" Target="../media/image51.png"/></Relationships>
</file>

<file path=ppt/slides/_rels/slide1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jpeg"/><Relationship Id="rId1" Type="http://schemas.openxmlformats.org/officeDocument/2006/relationships/slideLayout" Target="../slideLayouts/slideLayout8.xml"/><Relationship Id="rId6" Type="http://schemas.openxmlformats.org/officeDocument/2006/relationships/image" Target="../media/image52.png"/><Relationship Id="rId5" Type="http://schemas.openxmlformats.org/officeDocument/2006/relationships/image" Target="../media/image56.jpeg"/><Relationship Id="rId4" Type="http://schemas.openxmlformats.org/officeDocument/2006/relationships/image" Target="../media/image55.jpeg"/></Relationships>
</file>

<file path=ppt/slides/_rels/slide1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xml"/><Relationship Id="rId1" Type="http://schemas.openxmlformats.org/officeDocument/2006/relationships/slideLayout" Target="../slideLayouts/slideLayout8.xml"/><Relationship Id="rId6" Type="http://schemas.openxmlformats.org/officeDocument/2006/relationships/image" Target="../media/image52.png"/><Relationship Id="rId5" Type="http://schemas.openxmlformats.org/officeDocument/2006/relationships/image" Target="../media/image58.jpeg"/><Relationship Id="rId4" Type="http://schemas.openxmlformats.org/officeDocument/2006/relationships/image" Target="../media/image57.jpeg"/></Relationships>
</file>

<file path=ppt/slides/_rels/slide16.xml.rels><?xml version="1.0" encoding="UTF-8" standalone="yes"?>
<Relationships xmlns="http://schemas.openxmlformats.org/package/2006/relationships"><Relationship Id="rId3" Type="http://schemas.openxmlformats.org/officeDocument/2006/relationships/image" Target="../media/image60.jpeg"/><Relationship Id="rId7" Type="http://schemas.openxmlformats.org/officeDocument/2006/relationships/image" Target="../media/image64.jpeg"/><Relationship Id="rId2" Type="http://schemas.openxmlformats.org/officeDocument/2006/relationships/image" Target="../media/image59.png"/><Relationship Id="rId1" Type="http://schemas.openxmlformats.org/officeDocument/2006/relationships/slideLayout" Target="../slideLayouts/slideLayout8.xml"/><Relationship Id="rId6" Type="http://schemas.openxmlformats.org/officeDocument/2006/relationships/image" Target="../media/image63.jpeg"/><Relationship Id="rId5" Type="http://schemas.openxmlformats.org/officeDocument/2006/relationships/image" Target="../media/image62.jpeg"/><Relationship Id="rId4" Type="http://schemas.openxmlformats.org/officeDocument/2006/relationships/image" Target="../media/image61.jpe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65.png"/></Relationships>
</file>

<file path=ppt/slides/_rels/slide18.xml.rels><?xml version="1.0" encoding="UTF-8" standalone="yes"?>
<Relationships xmlns="http://schemas.openxmlformats.org/package/2006/relationships"><Relationship Id="rId2" Type="http://schemas.openxmlformats.org/officeDocument/2006/relationships/image" Target="../media/image66.jpg"/><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2" Type="http://schemas.openxmlformats.org/officeDocument/2006/relationships/image" Target="../media/image67.jp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Layout" Target="../slideLayouts/slideLayout8.xml"/><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jpg"/><Relationship Id="rId1" Type="http://schemas.openxmlformats.org/officeDocument/2006/relationships/slideLayout" Target="../slideLayouts/slideLayout1.xml"/><Relationship Id="rId5" Type="http://schemas.openxmlformats.org/officeDocument/2006/relationships/image" Target="../media/image74.png"/><Relationship Id="rId4" Type="http://schemas.openxmlformats.org/officeDocument/2006/relationships/image" Target="../media/image73.png"/></Relationships>
</file>

<file path=ppt/slides/_rels/slide24.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76.png"/><Relationship Id="rId1" Type="http://schemas.openxmlformats.org/officeDocument/2006/relationships/slideLayout" Target="../slideLayouts/slideLayout3.xml"/><Relationship Id="rId4" Type="http://schemas.openxmlformats.org/officeDocument/2006/relationships/image" Target="../media/image78.png"/></Relationships>
</file>

<file path=ppt/slides/_rels/slide26.xml.rels><?xml version="1.0" encoding="UTF-8" standalone="yes"?>
<Relationships xmlns="http://schemas.openxmlformats.org/package/2006/relationships"><Relationship Id="rId3" Type="http://schemas.openxmlformats.org/officeDocument/2006/relationships/image" Target="../media/image80.jpg"/><Relationship Id="rId2" Type="http://schemas.openxmlformats.org/officeDocument/2006/relationships/image" Target="../media/image79.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80.jpg"/><Relationship Id="rId2" Type="http://schemas.openxmlformats.org/officeDocument/2006/relationships/image" Target="../media/image81.png"/><Relationship Id="rId1" Type="http://schemas.openxmlformats.org/officeDocument/2006/relationships/slideLayout" Target="../slideLayouts/slideLayout3.xml"/><Relationship Id="rId4" Type="http://schemas.openxmlformats.org/officeDocument/2006/relationships/image" Target="../media/image82.jpg"/></Relationships>
</file>

<file path=ppt/slides/_rels/slide28.xml.rels><?xml version="1.0" encoding="UTF-8" standalone="yes"?>
<Relationships xmlns="http://schemas.openxmlformats.org/package/2006/relationships"><Relationship Id="rId3" Type="http://schemas.openxmlformats.org/officeDocument/2006/relationships/image" Target="../media/image83.jpg"/><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image" Target="../media/image86.png"/><Relationship Id="rId5" Type="http://schemas.openxmlformats.org/officeDocument/2006/relationships/image" Target="../media/image85.png"/><Relationship Id="rId4" Type="http://schemas.openxmlformats.org/officeDocument/2006/relationships/image" Target="../media/image84.jpeg"/></Relationships>
</file>

<file path=ppt/slides/_rels/slide29.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3.xml"/><Relationship Id="rId4" Type="http://schemas.openxmlformats.org/officeDocument/2006/relationships/image" Target="../media/image89.jpg"/></Relationships>
</file>

<file path=ppt/slides/_rels/slide3.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jpg"/><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93.jpeg"/><Relationship Id="rId4" Type="http://schemas.openxmlformats.org/officeDocument/2006/relationships/image" Target="../media/image92.jpeg"/></Relationships>
</file>

<file path=ppt/slides/_rels/slide32.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94.emf"/><Relationship Id="rId4" Type="http://schemas.openxmlformats.org/officeDocument/2006/relationships/image" Target="../media/image93.jpeg"/></Relationships>
</file>

<file path=ppt/slides/_rels/slide33.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image" Target="../media/image95.jpeg"/><Relationship Id="rId1" Type="http://schemas.openxmlformats.org/officeDocument/2006/relationships/slideLayout" Target="../slideLayouts/slideLayout8.xml"/><Relationship Id="rId4" Type="http://schemas.openxmlformats.org/officeDocument/2006/relationships/image" Target="../media/image93.jpeg"/></Relationships>
</file>

<file path=ppt/slides/_rels/slide34.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image" Target="../media/image96.jpeg"/><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97.jpeg"/><Relationship Id="rId7" Type="http://schemas.openxmlformats.org/officeDocument/2006/relationships/image" Target="../media/image101.png"/><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image" Target="../media/image100.png"/><Relationship Id="rId5" Type="http://schemas.openxmlformats.org/officeDocument/2006/relationships/image" Target="../media/image99.png"/><Relationship Id="rId4" Type="http://schemas.openxmlformats.org/officeDocument/2006/relationships/image" Target="../media/image98.png"/></Relationships>
</file>

<file path=ppt/slides/_rels/slide36.xml.rels><?xml version="1.0" encoding="UTF-8" standalone="yes"?>
<Relationships xmlns="http://schemas.openxmlformats.org/package/2006/relationships"><Relationship Id="rId3" Type="http://schemas.openxmlformats.org/officeDocument/2006/relationships/image" Target="../media/image103.jpg"/><Relationship Id="rId2" Type="http://schemas.openxmlformats.org/officeDocument/2006/relationships/image" Target="../media/image102.jpg"/><Relationship Id="rId1" Type="http://schemas.openxmlformats.org/officeDocument/2006/relationships/slideLayout" Target="../slideLayouts/slideLayout3.xml"/><Relationship Id="rId5" Type="http://schemas.openxmlformats.org/officeDocument/2006/relationships/hyperlink" Target="http://www.lifesuperhero.eu/" TargetMode="External"/><Relationship Id="rId4" Type="http://schemas.openxmlformats.org/officeDocument/2006/relationships/hyperlink" Target="http://www.lifeherotile.eu/" TargetMode="External"/></Relationships>
</file>

<file path=ppt/slides/_rels/slide37.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8.xml"/></Relationships>
</file>

<file path=ppt/slides/_rels/slide38.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notesSlide" Target="../notesSlides/notesSlide8.xml"/><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1.jpg"/><Relationship Id="rId1" Type="http://schemas.openxmlformats.org/officeDocument/2006/relationships/slideLayout" Target="../slideLayouts/slideLayout1.xml"/><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7.png"/><Relationship Id="rId2" Type="http://schemas.openxmlformats.org/officeDocument/2006/relationships/image" Target="../media/image13.jpeg"/><Relationship Id="rId1" Type="http://schemas.openxmlformats.org/officeDocument/2006/relationships/slideLayout" Target="../slideLayouts/slideLayout8.xml"/><Relationship Id="rId6" Type="http://schemas.openxmlformats.org/officeDocument/2006/relationships/image" Target="../media/image16.png"/><Relationship Id="rId5" Type="http://schemas.openxmlformats.org/officeDocument/2006/relationships/image" Target="../media/image15.jpg"/><Relationship Id="rId4" Type="http://schemas.openxmlformats.org/officeDocument/2006/relationships/image" Target="../media/image3.jpeg"/></Relationships>
</file>

<file path=ppt/slides/_rels/slide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20.jpeg"/></Relationships>
</file>

<file path=ppt/slides/_rels/slide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21.xml"/><Relationship Id="rId5" Type="http://schemas.openxmlformats.org/officeDocument/2006/relationships/image" Target="../media/image25.png"/><Relationship Id="rId4" Type="http://schemas.openxmlformats.org/officeDocument/2006/relationships/image" Target="../media/image24.png"/></Relationships>
</file>

<file path=ppt/slides/_rels/slide8.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31.svg"/><Relationship Id="rId2" Type="http://schemas.openxmlformats.org/officeDocument/2006/relationships/image" Target="../media/image26.png"/><Relationship Id="rId1" Type="http://schemas.openxmlformats.org/officeDocument/2006/relationships/slideLayout" Target="../slideLayouts/slideLayout21.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jpeg"/><Relationship Id="rId1" Type="http://schemas.openxmlformats.org/officeDocument/2006/relationships/slideLayout" Target="../slideLayouts/slideLayout2.xml"/><Relationship Id="rId5" Type="http://schemas.openxmlformats.org/officeDocument/2006/relationships/image" Target="../media/image35.png"/><Relationship Id="rId4" Type="http://schemas.openxmlformats.org/officeDocument/2006/relationships/image" Target="../media/image3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F2C63624-D1FE-6C86-E008-A33A4EBDDDC3}"/>
              </a:ext>
            </a:extLst>
          </p:cNvPr>
          <p:cNvPicPr>
            <a:picLocks noChangeAspect="1"/>
          </p:cNvPicPr>
          <p:nvPr/>
        </p:nvPicPr>
        <p:blipFill>
          <a:blip r:embed="rId2"/>
          <a:stretch>
            <a:fillRect/>
          </a:stretch>
        </p:blipFill>
        <p:spPr>
          <a:xfrm>
            <a:off x="-4018419" y="-918864"/>
            <a:ext cx="30501876" cy="19282721"/>
          </a:xfrm>
          <a:prstGeom prst="rect">
            <a:avLst/>
          </a:prstGeom>
        </p:spPr>
      </p:pic>
      <p:sp>
        <p:nvSpPr>
          <p:cNvPr id="13" name="CasellaDiTesto 12">
            <a:extLst>
              <a:ext uri="{FF2B5EF4-FFF2-40B4-BE49-F238E27FC236}">
                <a16:creationId xmlns:a16="http://schemas.microsoft.com/office/drawing/2014/main" id="{625C11E5-3E47-662D-9EEA-07C287D2EB7F}"/>
              </a:ext>
            </a:extLst>
          </p:cNvPr>
          <p:cNvSpPr txBox="1"/>
          <p:nvPr/>
        </p:nvSpPr>
        <p:spPr>
          <a:xfrm>
            <a:off x="539333" y="3910771"/>
            <a:ext cx="21386373" cy="6549550"/>
          </a:xfrm>
          <a:prstGeom prst="rect">
            <a:avLst/>
          </a:prstGeom>
          <a:noFill/>
        </p:spPr>
        <p:txBody>
          <a:bodyPr wrap="square">
            <a:spAutoFit/>
          </a:bodyPr>
          <a:lstStyle/>
          <a:p>
            <a:pPr algn="ctr">
              <a:lnSpc>
                <a:spcPct val="107000"/>
              </a:lnSpc>
              <a:spcAft>
                <a:spcPts val="1600"/>
              </a:spcAft>
              <a:defRPr/>
            </a:pPr>
            <a:r>
              <a:rPr lang="it-IT" altLang="it-IT" sz="7200" dirty="0">
                <a:solidFill>
                  <a:schemeClr val="bg1"/>
                </a:solidFill>
                <a:highlight>
                  <a:srgbClr val="008080"/>
                </a:highlight>
                <a:cs typeface="Times New Roman" panose="02020603050405020304" pitchFamily="18" charset="0"/>
              </a:rPr>
              <a:t>IL TETTO SOSTENIBILE  PERFORMANTE  AMICO DELL’AMBIENTE</a:t>
            </a:r>
            <a:endParaRPr lang="it-IT" altLang="it-IT" sz="7200" dirty="0">
              <a:solidFill>
                <a:schemeClr val="bg1"/>
              </a:solidFill>
              <a:highlight>
                <a:srgbClr val="008080"/>
              </a:highlight>
              <a:cs typeface="Arial" panose="020B0604020202020204" pitchFamily="34" charset="0"/>
            </a:endParaRPr>
          </a:p>
          <a:p>
            <a:pPr algn="ctr">
              <a:lnSpc>
                <a:spcPct val="107000"/>
              </a:lnSpc>
              <a:spcAft>
                <a:spcPts val="1600"/>
              </a:spcAft>
              <a:defRPr/>
            </a:pPr>
            <a:endParaRPr lang="it-IT" altLang="it-IT" sz="9600" dirty="0">
              <a:solidFill>
                <a:schemeClr val="bg1"/>
              </a:solidFill>
              <a:highlight>
                <a:srgbClr val="000000"/>
              </a:highlight>
              <a:cs typeface="Times New Roman" panose="02020603050405020304" pitchFamily="18" charset="0"/>
            </a:endParaRPr>
          </a:p>
          <a:p>
            <a:pPr algn="ctr">
              <a:lnSpc>
                <a:spcPct val="107000"/>
              </a:lnSpc>
              <a:spcAft>
                <a:spcPts val="1600"/>
              </a:spcAft>
              <a:defRPr/>
            </a:pPr>
            <a:r>
              <a:rPr lang="it-IT" altLang="it-IT" sz="4800" dirty="0">
                <a:solidFill>
                  <a:schemeClr val="bg1"/>
                </a:solidFill>
                <a:highlight>
                  <a:srgbClr val="008080"/>
                </a:highlight>
                <a:cs typeface="Times New Roman" panose="02020603050405020304" pitchFamily="18" charset="0"/>
              </a:rPr>
              <a:t>Klimahouse 30 gennaio 2026</a:t>
            </a:r>
          </a:p>
          <a:p>
            <a:pPr algn="ctr">
              <a:lnSpc>
                <a:spcPct val="107000"/>
              </a:lnSpc>
              <a:spcAft>
                <a:spcPts val="1600"/>
              </a:spcAft>
              <a:defRPr/>
            </a:pPr>
            <a:endParaRPr lang="it-IT" altLang="it-IT" sz="7200" dirty="0">
              <a:solidFill>
                <a:schemeClr val="bg1"/>
              </a:solidFill>
              <a:highlight>
                <a:srgbClr val="000000"/>
              </a:highlight>
              <a:cs typeface="Arial" panose="020B0604020202020204" pitchFamily="34" charset="0"/>
            </a:endParaRPr>
          </a:p>
        </p:txBody>
      </p:sp>
      <p:pic>
        <p:nvPicPr>
          <p:cNvPr id="16" name="Immagine 15" descr="Immagine che contiene testo, Carattere, schermata, poster&#10;&#10;Il contenuto generato dall'IA potrebbe non essere corretto.">
            <a:extLst>
              <a:ext uri="{FF2B5EF4-FFF2-40B4-BE49-F238E27FC236}">
                <a16:creationId xmlns:a16="http://schemas.microsoft.com/office/drawing/2014/main" id="{ECE138F6-6F0D-7DA3-B8F4-F1E7D187A83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6859766" y="5889845"/>
            <a:ext cx="4896544" cy="4570476"/>
          </a:xfrm>
          <a:prstGeom prst="rect">
            <a:avLst/>
          </a:prstGeom>
        </p:spPr>
      </p:pic>
    </p:spTree>
    <p:extLst>
      <p:ext uri="{BB962C8B-B14F-4D97-AF65-F5344CB8AC3E}">
        <p14:creationId xmlns:p14="http://schemas.microsoft.com/office/powerpoint/2010/main" val="69244647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5BD7670-3F71-B95D-FB77-6C85F1A5E4FA}"/>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4343128" y="1889448"/>
            <a:ext cx="7056487" cy="4739514"/>
          </a:xfrm>
          <a:prstGeom prst="rect">
            <a:avLst/>
          </a:prstGeom>
          <a:noFill/>
          <a:extLst>
            <a:ext uri="{909E8E84-426E-40DD-AFC4-6F175D3DCCD1}">
              <a14:hiddenFill xmlns:a14="http://schemas.microsoft.com/office/drawing/2010/main">
                <a:solidFill>
                  <a:srgbClr val="FFFFFF"/>
                </a:solidFill>
              </a14:hiddenFill>
            </a:ext>
          </a:extLst>
        </p:spPr>
      </p:pic>
      <p:pic>
        <p:nvPicPr>
          <p:cNvPr id="6" name="Immagine 5" descr="Immagine che contiene pianta, aria aperta, edificio, erba&#10;&#10;Il contenuto generato dall'IA potrebbe non essere corretto.">
            <a:extLst>
              <a:ext uri="{FF2B5EF4-FFF2-40B4-BE49-F238E27FC236}">
                <a16:creationId xmlns:a16="http://schemas.microsoft.com/office/drawing/2014/main" id="{C8D774F7-9908-1B00-C5A0-49EE439F7EF6}"/>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14960264" y="7377321"/>
            <a:ext cx="8094450" cy="4680520"/>
          </a:xfrm>
          <a:prstGeom prst="rect">
            <a:avLst/>
          </a:prstGeom>
        </p:spPr>
      </p:pic>
      <p:pic>
        <p:nvPicPr>
          <p:cNvPr id="8" name="Immagine 7" descr="Immagine che contiene edificio, tetto, finestra, aria aperta&#10;&#10;Il contenuto generato dall'IA potrebbe non essere corretto.">
            <a:extLst>
              <a:ext uri="{FF2B5EF4-FFF2-40B4-BE49-F238E27FC236}">
                <a16:creationId xmlns:a16="http://schemas.microsoft.com/office/drawing/2014/main" id="{5060A5EF-61DF-3AC1-7199-F7E5267A327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5047489" y="233264"/>
            <a:ext cx="7920000" cy="4455243"/>
          </a:xfrm>
          <a:prstGeom prst="rect">
            <a:avLst/>
          </a:prstGeom>
        </p:spPr>
      </p:pic>
      <p:pic>
        <p:nvPicPr>
          <p:cNvPr id="10" name="Immagine 9" descr="Immagine che contiene aria aperta, edificio, Materiale composito, tubo&#10;&#10;Il contenuto generato dall'IA potrebbe non essere corretto.">
            <a:extLst>
              <a:ext uri="{FF2B5EF4-FFF2-40B4-BE49-F238E27FC236}">
                <a16:creationId xmlns:a16="http://schemas.microsoft.com/office/drawing/2014/main" id="{2A6A18D7-060A-0299-E05B-0BF954B1F54B}"/>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5400000">
            <a:off x="1425680" y="8155728"/>
            <a:ext cx="6240000" cy="4680000"/>
          </a:xfrm>
          <a:prstGeom prst="rect">
            <a:avLst/>
          </a:prstGeom>
        </p:spPr>
      </p:pic>
      <p:pic>
        <p:nvPicPr>
          <p:cNvPr id="12" name="Immagine 11" descr="Immagine che contiene tetto, edificio, aria aperta, piastrella&#10;&#10;Il contenuto generato dall'IA potrebbe non essere corretto.">
            <a:extLst>
              <a:ext uri="{FF2B5EF4-FFF2-40B4-BE49-F238E27FC236}">
                <a16:creationId xmlns:a16="http://schemas.microsoft.com/office/drawing/2014/main" id="{03381ED2-C337-2830-330C-B662BC86497E}"/>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0638334" y="3473624"/>
            <a:ext cx="3845635" cy="512751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4" name="Immagine 13" descr="Immagine che contiene nuvola, cielo, aria aperta, edificio&#10;&#10;Il contenuto generato dall'IA potrebbe non essere corretto.">
            <a:extLst>
              <a:ext uri="{FF2B5EF4-FFF2-40B4-BE49-F238E27FC236}">
                <a16:creationId xmlns:a16="http://schemas.microsoft.com/office/drawing/2014/main" id="{D389BF9F-3124-A0E7-4D9F-7F24C028364F}"/>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rot="5400000">
            <a:off x="7611556" y="8155728"/>
            <a:ext cx="6240000" cy="4680000"/>
          </a:xfrm>
          <a:prstGeom prst="rect">
            <a:avLst/>
          </a:prstGeom>
        </p:spPr>
      </p:pic>
      <p:sp>
        <p:nvSpPr>
          <p:cNvPr id="17" name="CasellaDiTesto 16">
            <a:extLst>
              <a:ext uri="{FF2B5EF4-FFF2-40B4-BE49-F238E27FC236}">
                <a16:creationId xmlns:a16="http://schemas.microsoft.com/office/drawing/2014/main" id="{D19461AE-63F2-60EC-72D2-6B7F5E6A2E5A}"/>
              </a:ext>
            </a:extLst>
          </p:cNvPr>
          <p:cNvSpPr txBox="1"/>
          <p:nvPr/>
        </p:nvSpPr>
        <p:spPr>
          <a:xfrm>
            <a:off x="1766520" y="330060"/>
            <a:ext cx="17106990" cy="1991058"/>
          </a:xfrm>
          <a:prstGeom prst="rect">
            <a:avLst/>
          </a:prstGeom>
          <a:noFill/>
        </p:spPr>
        <p:txBody>
          <a:bodyPr wrap="square" rtlCol="0">
            <a:spAutoFit/>
          </a:bodyPr>
          <a:lstStyle/>
          <a:p>
            <a:pPr defTabSz="727509"/>
            <a:r>
              <a:rPr lang="it-IT" sz="6169" b="1" dirty="0" err="1">
                <a:solidFill>
                  <a:srgbClr val="F08A01"/>
                </a:solidFill>
                <a:latin typeface="Calibri" panose="020F0502020204030204" pitchFamily="34" charset="0"/>
                <a:ea typeface="Calibri" panose="020F0502020204030204" pitchFamily="34" charset="0"/>
                <a:cs typeface="Calibri" panose="020F0502020204030204" pitchFamily="34" charset="0"/>
              </a:rPr>
              <a:t>Aerotile</a:t>
            </a:r>
            <a:r>
              <a:rPr lang="it-IT" sz="6169" b="1" dirty="0">
                <a:solidFill>
                  <a:srgbClr val="F08A01"/>
                </a:solidFill>
                <a:latin typeface="Calibri" panose="020F0502020204030204" pitchFamily="34" charset="0"/>
                <a:ea typeface="Calibri" panose="020F0502020204030204" pitchFamily="34" charset="0"/>
                <a:cs typeface="Calibri" panose="020F0502020204030204" pitchFamily="34" charset="0"/>
              </a:rPr>
              <a:t> - realizzazione</a:t>
            </a:r>
          </a:p>
          <a:p>
            <a:pPr defTabSz="727509" eaLnBrk="1" fontAlgn="auto" hangingPunct="1">
              <a:spcBef>
                <a:spcPts val="0"/>
              </a:spcBef>
              <a:spcAft>
                <a:spcPts val="0"/>
              </a:spcAft>
            </a:pPr>
            <a:endParaRPr lang="it-IT" sz="6169" b="1" dirty="0">
              <a:solidFill>
                <a:srgbClr val="F08A01"/>
              </a:solidFill>
              <a:latin typeface="Calibri" panose="020F0502020204030204" pitchFamily="34" charset="0"/>
              <a:ea typeface="Calibri" panose="020F0502020204030204" pitchFamily="34" charset="0"/>
              <a:cs typeface="Calibri" panose="020F0502020204030204" pitchFamily="34" charset="0"/>
            </a:endParaRPr>
          </a:p>
        </p:txBody>
      </p:sp>
      <p:cxnSp>
        <p:nvCxnSpPr>
          <p:cNvPr id="18" name="Connettore diritto 17">
            <a:extLst>
              <a:ext uri="{FF2B5EF4-FFF2-40B4-BE49-F238E27FC236}">
                <a16:creationId xmlns:a16="http://schemas.microsoft.com/office/drawing/2014/main" id="{31F6A2BD-8A96-3877-199B-3E6A1F93C8B3}"/>
              </a:ext>
            </a:extLst>
          </p:cNvPr>
          <p:cNvCxnSpPr>
            <a:cxnSpLocks/>
          </p:cNvCxnSpPr>
          <p:nvPr/>
        </p:nvCxnSpPr>
        <p:spPr>
          <a:xfrm>
            <a:off x="1894856" y="1636432"/>
            <a:ext cx="1139825"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8672960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3B0BA7-6A60-F365-8643-A6CC87CD5DA1}"/>
            </a:ext>
          </a:extLst>
        </p:cNvPr>
        <p:cNvGrpSpPr/>
        <p:nvPr/>
      </p:nvGrpSpPr>
      <p:grpSpPr>
        <a:xfrm>
          <a:off x="0" y="0"/>
          <a:ext cx="0" cy="0"/>
          <a:chOff x="0" y="0"/>
          <a:chExt cx="0" cy="0"/>
        </a:xfrm>
      </p:grpSpPr>
      <p:pic>
        <p:nvPicPr>
          <p:cNvPr id="105474" name="Immagine 13">
            <a:extLst>
              <a:ext uri="{FF2B5EF4-FFF2-40B4-BE49-F238E27FC236}">
                <a16:creationId xmlns:a16="http://schemas.microsoft.com/office/drawing/2014/main" id="{CE8BACE4-B0CD-7360-7126-69C157072558}"/>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061808" y="5993904"/>
            <a:ext cx="10807009" cy="52453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475" name="Immagine 16">
            <a:extLst>
              <a:ext uri="{FF2B5EF4-FFF2-40B4-BE49-F238E27FC236}">
                <a16:creationId xmlns:a16="http://schemas.microsoft.com/office/drawing/2014/main" id="{FFCD3DC0-A165-1229-57BF-913EBED424E0}"/>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2840072" y="6160695"/>
            <a:ext cx="11008702" cy="55282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481" name="Immagine 8">
            <a:extLst>
              <a:ext uri="{FF2B5EF4-FFF2-40B4-BE49-F238E27FC236}">
                <a16:creationId xmlns:a16="http://schemas.microsoft.com/office/drawing/2014/main" id="{93876EB5-99C7-F1ED-B3A5-7155F527FC75}"/>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553576" y="3711593"/>
            <a:ext cx="15276847" cy="2039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6">
            <a:extLst>
              <a:ext uri="{FF2B5EF4-FFF2-40B4-BE49-F238E27FC236}">
                <a16:creationId xmlns:a16="http://schemas.microsoft.com/office/drawing/2014/main" id="{3542CC86-F9CB-60A0-8AE6-4E51DE076A7F}"/>
              </a:ext>
            </a:extLst>
          </p:cNvPr>
          <p:cNvSpPr/>
          <p:nvPr/>
        </p:nvSpPr>
        <p:spPr>
          <a:xfrm>
            <a:off x="0" y="0"/>
            <a:ext cx="1174776" cy="13716000"/>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it-IT" dirty="0"/>
          </a:p>
        </p:txBody>
      </p:sp>
    </p:spTree>
    <p:extLst>
      <p:ext uri="{BB962C8B-B14F-4D97-AF65-F5344CB8AC3E}">
        <p14:creationId xmlns:p14="http://schemas.microsoft.com/office/powerpoint/2010/main" val="117170762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13">
            <a:extLst>
              <a:ext uri="{FF2B5EF4-FFF2-40B4-BE49-F238E27FC236}">
                <a16:creationId xmlns:a16="http://schemas.microsoft.com/office/drawing/2014/main" id="{CEDC3CA9-9907-D6AA-EDC6-0D6D9DA63646}"/>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5558354" y="2258342"/>
            <a:ext cx="8144244" cy="3952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Rettangolo 19">
            <a:extLst>
              <a:ext uri="{FF2B5EF4-FFF2-40B4-BE49-F238E27FC236}">
                <a16:creationId xmlns:a16="http://schemas.microsoft.com/office/drawing/2014/main" id="{BD855F9E-0BF9-418B-B033-738E131C66C7}"/>
              </a:ext>
            </a:extLst>
          </p:cNvPr>
          <p:cNvSpPr/>
          <p:nvPr/>
        </p:nvSpPr>
        <p:spPr>
          <a:xfrm>
            <a:off x="1135376" y="992397"/>
            <a:ext cx="15193689" cy="11301886"/>
          </a:xfrm>
          <a:prstGeom prst="rect">
            <a:avLst/>
          </a:prstGeom>
          <a:solidFill>
            <a:srgbClr val="FED0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9" name="CasellaDiTesto 11">
            <a:extLst>
              <a:ext uri="{FF2B5EF4-FFF2-40B4-BE49-F238E27FC236}">
                <a16:creationId xmlns:a16="http://schemas.microsoft.com/office/drawing/2014/main" id="{4B308D34-7A39-8D14-D2E9-FB36FF9BDE97}"/>
              </a:ext>
            </a:extLst>
          </p:cNvPr>
          <p:cNvSpPr txBox="1">
            <a:spLocks noChangeArrowheads="1"/>
          </p:cNvSpPr>
          <p:nvPr/>
        </p:nvSpPr>
        <p:spPr bwMode="auto">
          <a:xfrm>
            <a:off x="1389709" y="992399"/>
            <a:ext cx="17663508" cy="1063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eaLnBrk="1">
              <a:lnSpc>
                <a:spcPct val="150000"/>
              </a:lnSpc>
              <a:buClr>
                <a:srgbClr val="000000"/>
              </a:buClr>
              <a:buSzPct val="100000"/>
              <a:buFont typeface="Times New Roman" panose="02020603050405020304" pitchFamily="18" charset="0"/>
              <a:buNone/>
            </a:pPr>
            <a:r>
              <a:rPr lang="it-IT" altLang="it-IT" sz="4800" b="1" dirty="0">
                <a:cs typeface="Arial" panose="020B0604020202020204" pitchFamily="34" charset="0"/>
              </a:rPr>
              <a:t>Quando?</a:t>
            </a:r>
          </a:p>
        </p:txBody>
      </p:sp>
      <p:cxnSp>
        <p:nvCxnSpPr>
          <p:cNvPr id="10" name="Connettore diritto 9">
            <a:extLst>
              <a:ext uri="{FF2B5EF4-FFF2-40B4-BE49-F238E27FC236}">
                <a16:creationId xmlns:a16="http://schemas.microsoft.com/office/drawing/2014/main" id="{2FFC5B14-993C-ED4F-4CAC-B6FE60B53291}"/>
              </a:ext>
            </a:extLst>
          </p:cNvPr>
          <p:cNvCxnSpPr>
            <a:cxnSpLocks/>
          </p:cNvCxnSpPr>
          <p:nvPr/>
        </p:nvCxnSpPr>
        <p:spPr>
          <a:xfrm>
            <a:off x="1512749" y="2213163"/>
            <a:ext cx="2613264" cy="0"/>
          </a:xfrm>
          <a:prstGeom prst="line">
            <a:avLst/>
          </a:prstGeom>
          <a:ln w="85725">
            <a:solidFill>
              <a:schemeClr val="bg1"/>
            </a:solidFill>
          </a:ln>
        </p:spPr>
        <p:style>
          <a:lnRef idx="1">
            <a:schemeClr val="accent1"/>
          </a:lnRef>
          <a:fillRef idx="0">
            <a:schemeClr val="accent1"/>
          </a:fillRef>
          <a:effectRef idx="0">
            <a:schemeClr val="accent1"/>
          </a:effectRef>
          <a:fontRef idx="minor">
            <a:schemeClr val="tx1"/>
          </a:fontRef>
        </p:style>
      </p:cxnSp>
      <p:pic>
        <p:nvPicPr>
          <p:cNvPr id="13" name="Immagine 16">
            <a:extLst>
              <a:ext uri="{FF2B5EF4-FFF2-40B4-BE49-F238E27FC236}">
                <a16:creationId xmlns:a16="http://schemas.microsoft.com/office/drawing/2014/main" id="{48236BFA-EF7E-4613-3A4D-C0032F339BD9}"/>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16656499" y="6877898"/>
            <a:ext cx="7681755" cy="41615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CasellaDiTesto 13">
            <a:extLst>
              <a:ext uri="{FF2B5EF4-FFF2-40B4-BE49-F238E27FC236}">
                <a16:creationId xmlns:a16="http://schemas.microsoft.com/office/drawing/2014/main" id="{FDB4193F-7D5A-B1C7-91BB-EA1B4DDF4017}"/>
              </a:ext>
            </a:extLst>
          </p:cNvPr>
          <p:cNvSpPr txBox="1"/>
          <p:nvPr/>
        </p:nvSpPr>
        <p:spPr>
          <a:xfrm>
            <a:off x="1431235" y="3018490"/>
            <a:ext cx="14177963" cy="523220"/>
          </a:xfrm>
          <a:prstGeom prst="rect">
            <a:avLst/>
          </a:prstGeom>
          <a:noFill/>
        </p:spPr>
        <p:txBody>
          <a:bodyPr>
            <a:spAutoFit/>
          </a:bodyPr>
          <a:lstStyle/>
          <a:p>
            <a:pPr eaLnBrk="1" fontAlgn="auto" hangingPunct="1">
              <a:spcBef>
                <a:spcPts val="0"/>
              </a:spcBef>
              <a:spcAft>
                <a:spcPts val="0"/>
              </a:spcAft>
              <a:defRPr/>
            </a:pPr>
            <a:r>
              <a:rPr lang="it-IT" sz="2800" dirty="0">
                <a:cs typeface="Arial" panose="020B0604020202020204" pitchFamily="34" charset="0"/>
              </a:rPr>
              <a:t>-  Vincoli di soprintendenza o di natura storica o paesaggistica.</a:t>
            </a:r>
          </a:p>
        </p:txBody>
      </p:sp>
      <p:pic>
        <p:nvPicPr>
          <p:cNvPr id="15" name="Immagine 14">
            <a:extLst>
              <a:ext uri="{FF2B5EF4-FFF2-40B4-BE49-F238E27FC236}">
                <a16:creationId xmlns:a16="http://schemas.microsoft.com/office/drawing/2014/main" id="{6CB02F45-B978-18ED-83F0-370FAA87BC42}"/>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6908291" y="460679"/>
            <a:ext cx="7073451" cy="1063435"/>
          </a:xfrm>
          <a:prstGeom prst="rect">
            <a:avLst/>
          </a:prstGeom>
        </p:spPr>
      </p:pic>
      <p:sp>
        <p:nvSpPr>
          <p:cNvPr id="16" name="CasellaDiTesto 15">
            <a:extLst>
              <a:ext uri="{FF2B5EF4-FFF2-40B4-BE49-F238E27FC236}">
                <a16:creationId xmlns:a16="http://schemas.microsoft.com/office/drawing/2014/main" id="{6A6562E7-DB34-0B8E-3D83-73A8EE38BAAF}"/>
              </a:ext>
            </a:extLst>
          </p:cNvPr>
          <p:cNvSpPr txBox="1">
            <a:spLocks noChangeArrowheads="1"/>
          </p:cNvSpPr>
          <p:nvPr/>
        </p:nvSpPr>
        <p:spPr bwMode="auto">
          <a:xfrm>
            <a:off x="1360836" y="4905799"/>
            <a:ext cx="19515138"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hangingPunct="1"/>
            <a:r>
              <a:rPr lang="it-IT" altLang="it-IT" sz="2800" dirty="0">
                <a:cs typeface="Arial" panose="020B0604020202020204" pitchFamily="34" charset="0"/>
              </a:rPr>
              <a:t>  </a:t>
            </a:r>
            <a:r>
              <a:rPr lang="it-IT" altLang="it-IT" sz="2800" b="1" dirty="0">
                <a:cs typeface="Arial" panose="020B0604020202020204" pitchFamily="34" charset="0"/>
              </a:rPr>
              <a:t>PERCHE’ COTTO POSSAGNO?</a:t>
            </a:r>
            <a:endParaRPr lang="it-IT" altLang="it-IT" sz="2800" dirty="0">
              <a:cs typeface="Arial" panose="020B0604020202020204" pitchFamily="34" charset="0"/>
            </a:endParaRPr>
          </a:p>
        </p:txBody>
      </p:sp>
      <p:sp>
        <p:nvSpPr>
          <p:cNvPr id="17" name="CasellaDiTesto 16">
            <a:extLst>
              <a:ext uri="{FF2B5EF4-FFF2-40B4-BE49-F238E27FC236}">
                <a16:creationId xmlns:a16="http://schemas.microsoft.com/office/drawing/2014/main" id="{2B2F27FE-08C5-5B90-1F0E-56E10ED6E4DA}"/>
              </a:ext>
            </a:extLst>
          </p:cNvPr>
          <p:cNvSpPr txBox="1">
            <a:spLocks noChangeArrowheads="1"/>
          </p:cNvSpPr>
          <p:nvPr/>
        </p:nvSpPr>
        <p:spPr bwMode="auto">
          <a:xfrm>
            <a:off x="8392984" y="12611805"/>
            <a:ext cx="12007931"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75000"/>
              </a:lnSpc>
              <a:spcAft>
                <a:spcPts val="1425"/>
              </a:spcAft>
              <a:buClr>
                <a:srgbClr val="000000"/>
              </a:buClr>
              <a:buSzPct val="100000"/>
              <a:buFont typeface="Times New Roman" panose="02020603050405020304" pitchFamily="18" charset="0"/>
              <a:defRPr sz="5600">
                <a:solidFill>
                  <a:srgbClr val="000000"/>
                </a:solidFill>
                <a:latin typeface="Calibri" panose="020F0502020204030204" pitchFamily="34" charset="0"/>
                <a:cs typeface="Arial Unicode MS" charset="0"/>
              </a:defRPr>
            </a:lvl1pPr>
            <a:lvl2pPr>
              <a:lnSpc>
                <a:spcPct val="75000"/>
              </a:lnSpc>
              <a:spcAft>
                <a:spcPts val="1138"/>
              </a:spcAft>
              <a:buClr>
                <a:srgbClr val="000000"/>
              </a:buClr>
              <a:buSzPct val="100000"/>
              <a:buFont typeface="Times New Roman" panose="02020603050405020304" pitchFamily="18" charset="0"/>
              <a:defRPr sz="4000">
                <a:solidFill>
                  <a:srgbClr val="000000"/>
                </a:solidFill>
                <a:latin typeface="Calibri" panose="020F0502020204030204" pitchFamily="34" charset="0"/>
                <a:cs typeface="Arial Unicode MS" charset="0"/>
              </a:defRPr>
            </a:lvl2pPr>
            <a:lvl3pPr>
              <a:lnSpc>
                <a:spcPct val="75000"/>
              </a:lnSpc>
              <a:spcAft>
                <a:spcPts val="850"/>
              </a:spcAft>
              <a:buClr>
                <a:srgbClr val="000000"/>
              </a:buClr>
              <a:buSzPct val="100000"/>
              <a:buFont typeface="Times New Roman" panose="02020603050405020304" pitchFamily="18" charset="0"/>
              <a:defRPr sz="3600">
                <a:solidFill>
                  <a:srgbClr val="000000"/>
                </a:solidFill>
                <a:latin typeface="Calibri" panose="020F0502020204030204" pitchFamily="34" charset="0"/>
                <a:cs typeface="Arial Unicode MS" charset="0"/>
              </a:defRPr>
            </a:lvl3pPr>
            <a:lvl4pPr>
              <a:lnSpc>
                <a:spcPct val="75000"/>
              </a:lnSpc>
              <a:spcAft>
                <a:spcPts val="575"/>
              </a:spcAft>
              <a:buClr>
                <a:srgbClr val="000000"/>
              </a:buClr>
              <a:buSzPct val="100000"/>
              <a:buFont typeface="Times New Roman" panose="02020603050405020304" pitchFamily="18" charset="0"/>
              <a:defRPr sz="3600">
                <a:solidFill>
                  <a:srgbClr val="000000"/>
                </a:solidFill>
                <a:latin typeface="Calibri" panose="020F0502020204030204" pitchFamily="34" charset="0"/>
                <a:cs typeface="Arial Unicode MS" charset="0"/>
              </a:defRPr>
            </a:lvl4pPr>
            <a:lvl5pPr>
              <a:lnSpc>
                <a:spcPct val="75000"/>
              </a:lnSpc>
              <a:spcAft>
                <a:spcPts val="288"/>
              </a:spcAft>
              <a:buClr>
                <a:srgbClr val="000000"/>
              </a:buClr>
              <a:buSzPct val="100000"/>
              <a:buFont typeface="Times New Roman" panose="02020603050405020304" pitchFamily="18" charset="0"/>
              <a:defRPr sz="2000">
                <a:solidFill>
                  <a:srgbClr val="000000"/>
                </a:solidFill>
                <a:latin typeface="Calibri" panose="020F0502020204030204" pitchFamily="34" charset="0"/>
                <a:cs typeface="Arial Unicode MS" charset="0"/>
              </a:defRPr>
            </a:lvl5pPr>
            <a:lvl6pPr marL="2514600" indent="-228600" defTabSz="449263" eaLnBrk="0" fontAlgn="base" hangingPunct="0">
              <a:lnSpc>
                <a:spcPct val="75000"/>
              </a:lnSpc>
              <a:spcBef>
                <a:spcPct val="0"/>
              </a:spcBef>
              <a:spcAft>
                <a:spcPts val="288"/>
              </a:spcAft>
              <a:buClr>
                <a:srgbClr val="000000"/>
              </a:buClr>
              <a:buSzPct val="100000"/>
              <a:buFont typeface="Times New Roman" panose="02020603050405020304" pitchFamily="18" charset="0"/>
              <a:defRPr sz="2000">
                <a:solidFill>
                  <a:srgbClr val="000000"/>
                </a:solidFill>
                <a:latin typeface="Calibri" panose="020F0502020204030204" pitchFamily="34" charset="0"/>
                <a:cs typeface="Arial Unicode MS" charset="0"/>
              </a:defRPr>
            </a:lvl6pPr>
            <a:lvl7pPr marL="2971800" indent="-228600" defTabSz="449263" eaLnBrk="0" fontAlgn="base" hangingPunct="0">
              <a:lnSpc>
                <a:spcPct val="75000"/>
              </a:lnSpc>
              <a:spcBef>
                <a:spcPct val="0"/>
              </a:spcBef>
              <a:spcAft>
                <a:spcPts val="288"/>
              </a:spcAft>
              <a:buClr>
                <a:srgbClr val="000000"/>
              </a:buClr>
              <a:buSzPct val="100000"/>
              <a:buFont typeface="Times New Roman" panose="02020603050405020304" pitchFamily="18" charset="0"/>
              <a:defRPr sz="2000">
                <a:solidFill>
                  <a:srgbClr val="000000"/>
                </a:solidFill>
                <a:latin typeface="Calibri" panose="020F0502020204030204" pitchFamily="34" charset="0"/>
                <a:cs typeface="Arial Unicode MS" charset="0"/>
              </a:defRPr>
            </a:lvl7pPr>
            <a:lvl8pPr marL="3429000" indent="-228600" defTabSz="449263" eaLnBrk="0" fontAlgn="base" hangingPunct="0">
              <a:lnSpc>
                <a:spcPct val="75000"/>
              </a:lnSpc>
              <a:spcBef>
                <a:spcPct val="0"/>
              </a:spcBef>
              <a:spcAft>
                <a:spcPts val="288"/>
              </a:spcAft>
              <a:buClr>
                <a:srgbClr val="000000"/>
              </a:buClr>
              <a:buSzPct val="100000"/>
              <a:buFont typeface="Times New Roman" panose="02020603050405020304" pitchFamily="18" charset="0"/>
              <a:defRPr sz="2000">
                <a:solidFill>
                  <a:srgbClr val="000000"/>
                </a:solidFill>
                <a:latin typeface="Calibri" panose="020F0502020204030204" pitchFamily="34" charset="0"/>
                <a:cs typeface="Arial Unicode MS" charset="0"/>
              </a:defRPr>
            </a:lvl8pPr>
            <a:lvl9pPr marL="3886200" indent="-228600" defTabSz="449263" eaLnBrk="0" fontAlgn="base" hangingPunct="0">
              <a:lnSpc>
                <a:spcPct val="75000"/>
              </a:lnSpc>
              <a:spcBef>
                <a:spcPct val="0"/>
              </a:spcBef>
              <a:spcAft>
                <a:spcPts val="288"/>
              </a:spcAft>
              <a:buClr>
                <a:srgbClr val="000000"/>
              </a:buClr>
              <a:buSzPct val="100000"/>
              <a:buFont typeface="Times New Roman" panose="02020603050405020304" pitchFamily="18" charset="0"/>
              <a:defRPr sz="2000">
                <a:solidFill>
                  <a:srgbClr val="000000"/>
                </a:solidFill>
                <a:latin typeface="Calibri" panose="020F0502020204030204" pitchFamily="34" charset="0"/>
                <a:cs typeface="Arial Unicode MS" charset="0"/>
              </a:defRPr>
            </a:lvl9pPr>
          </a:lstStyle>
          <a:p>
            <a:pPr eaLnBrk="1" hangingPunct="1">
              <a:lnSpc>
                <a:spcPct val="100000"/>
              </a:lnSpc>
              <a:spcAft>
                <a:spcPct val="0"/>
              </a:spcAft>
              <a:buClrTx/>
              <a:buSzTx/>
              <a:buFontTx/>
              <a:buNone/>
            </a:pPr>
            <a:r>
              <a:rPr lang="it-IT" altLang="it-IT" sz="2800" i="1" dirty="0">
                <a:solidFill>
                  <a:schemeClr val="tx1"/>
                </a:solidFill>
                <a:latin typeface="Arial" panose="020B0604020202020204" pitchFamily="34" charset="0"/>
                <a:cs typeface="Arial" panose="020B0604020202020204" pitchFamily="34" charset="0"/>
              </a:rPr>
              <a:t>Di seguito una carrellata di alcuni interventi realizzati.</a:t>
            </a:r>
          </a:p>
        </p:txBody>
      </p:sp>
      <p:sp>
        <p:nvSpPr>
          <p:cNvPr id="18" name="CasellaDiTesto 17">
            <a:extLst>
              <a:ext uri="{FF2B5EF4-FFF2-40B4-BE49-F238E27FC236}">
                <a16:creationId xmlns:a16="http://schemas.microsoft.com/office/drawing/2014/main" id="{8FCA85DC-6DAB-4A3B-463C-F356BFDFC829}"/>
              </a:ext>
            </a:extLst>
          </p:cNvPr>
          <p:cNvSpPr txBox="1">
            <a:spLocks noChangeArrowheads="1"/>
          </p:cNvSpPr>
          <p:nvPr/>
        </p:nvSpPr>
        <p:spPr bwMode="auto">
          <a:xfrm>
            <a:off x="1135379" y="10391023"/>
            <a:ext cx="19515138" cy="1066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it-IT" altLang="it-IT" sz="2800" dirty="0">
                <a:cs typeface="Arial" panose="020B0604020202020204" pitchFamily="34" charset="0"/>
              </a:rPr>
              <a:t>    -   </a:t>
            </a:r>
            <a:r>
              <a:rPr lang="it-IT" altLang="it-IT" sz="2800" b="1" dirty="0">
                <a:highlight>
                  <a:srgbClr val="F68A1D"/>
                </a:highlight>
                <a:cs typeface="Arial" panose="020B0604020202020204" pitchFamily="34" charset="0"/>
              </a:rPr>
              <a:t>Pannello in silicio monocristallino certificato IEC 61215:2021 e 61730:2023 </a:t>
            </a:r>
            <a:r>
              <a:rPr lang="it-IT" altLang="it-IT" sz="2800" b="1" dirty="0">
                <a:cs typeface="Arial" panose="020B0604020202020204" pitchFamily="34" charset="0"/>
              </a:rPr>
              <a:t>.</a:t>
            </a:r>
            <a:endParaRPr lang="it-IT" sz="2800" b="1" dirty="0"/>
          </a:p>
          <a:p>
            <a:pPr eaLnBrk="1" hangingPunct="1">
              <a:lnSpc>
                <a:spcPts val="4800"/>
              </a:lnSpc>
            </a:pPr>
            <a:endParaRPr lang="it-IT" altLang="it-IT" sz="2800" dirty="0">
              <a:cs typeface="Arial" panose="020B0604020202020204" pitchFamily="34" charset="0"/>
            </a:endParaRPr>
          </a:p>
        </p:txBody>
      </p:sp>
      <p:sp>
        <p:nvSpPr>
          <p:cNvPr id="19" name="CasellaDiTesto 18">
            <a:extLst>
              <a:ext uri="{FF2B5EF4-FFF2-40B4-BE49-F238E27FC236}">
                <a16:creationId xmlns:a16="http://schemas.microsoft.com/office/drawing/2014/main" id="{2398A295-3315-3172-E356-F0EE3283B27D}"/>
              </a:ext>
            </a:extLst>
          </p:cNvPr>
          <p:cNvSpPr txBox="1">
            <a:spLocks noChangeArrowheads="1"/>
          </p:cNvSpPr>
          <p:nvPr/>
        </p:nvSpPr>
        <p:spPr bwMode="auto">
          <a:xfrm>
            <a:off x="1519691" y="5746541"/>
            <a:ext cx="17040226" cy="635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569913" indent="-569913">
              <a:defRPr>
                <a:solidFill>
                  <a:schemeClr val="tx1"/>
                </a:solidFill>
                <a:latin typeface="Arial" panose="020B0604020202020204" pitchFamily="34" charset="0"/>
                <a:cs typeface="Arial Unicode MS" charset="0"/>
              </a:defRPr>
            </a:lvl1pPr>
            <a:lvl2pPr>
              <a:defRPr>
                <a:solidFill>
                  <a:schemeClr val="tx1"/>
                </a:solidFill>
                <a:latin typeface="Arial" panose="020B0604020202020204" pitchFamily="34" charset="0"/>
                <a:cs typeface="Arial Unicode MS" charset="0"/>
              </a:defRPr>
            </a:lvl2pPr>
            <a:lvl3pPr>
              <a:defRPr>
                <a:solidFill>
                  <a:schemeClr val="tx1"/>
                </a:solidFill>
                <a:latin typeface="Arial" panose="020B0604020202020204" pitchFamily="34" charset="0"/>
                <a:cs typeface="Arial Unicode MS" charset="0"/>
              </a:defRPr>
            </a:lvl3pPr>
            <a:lvl4pPr>
              <a:defRPr>
                <a:solidFill>
                  <a:schemeClr val="tx1"/>
                </a:solidFill>
                <a:latin typeface="Arial" panose="020B0604020202020204" pitchFamily="34" charset="0"/>
                <a:cs typeface="Arial Unicode MS" charset="0"/>
              </a:defRPr>
            </a:lvl4pPr>
            <a:lvl5pPr>
              <a:defRPr>
                <a:solidFill>
                  <a:schemeClr val="tx1"/>
                </a:solidFill>
                <a:latin typeface="Arial" panose="020B0604020202020204" pitchFamily="34" charset="0"/>
                <a:cs typeface="Arial Unicode MS" charset="0"/>
              </a:defRPr>
            </a:lvl5pPr>
            <a:lvl6pPr marL="2514600" indent="-228600" defTabSz="449263" eaLnBrk="0" fontAlgn="base" hangingPunct="0">
              <a:spcBef>
                <a:spcPct val="0"/>
              </a:spcBef>
              <a:spcAft>
                <a:spcPct val="0"/>
              </a:spcAft>
              <a:defRPr>
                <a:solidFill>
                  <a:schemeClr val="tx1"/>
                </a:solidFill>
                <a:latin typeface="Arial" panose="020B0604020202020204" pitchFamily="34" charset="0"/>
                <a:cs typeface="Arial Unicode MS" charset="0"/>
              </a:defRPr>
            </a:lvl6pPr>
            <a:lvl7pPr marL="2971800" indent="-228600" defTabSz="449263" eaLnBrk="0" fontAlgn="base" hangingPunct="0">
              <a:spcBef>
                <a:spcPct val="0"/>
              </a:spcBef>
              <a:spcAft>
                <a:spcPct val="0"/>
              </a:spcAft>
              <a:defRPr>
                <a:solidFill>
                  <a:schemeClr val="tx1"/>
                </a:solidFill>
                <a:latin typeface="Arial" panose="020B0604020202020204" pitchFamily="34" charset="0"/>
                <a:cs typeface="Arial Unicode MS" charset="0"/>
              </a:defRPr>
            </a:lvl7pPr>
            <a:lvl8pPr marL="3429000" indent="-228600" defTabSz="449263" eaLnBrk="0" fontAlgn="base" hangingPunct="0">
              <a:spcBef>
                <a:spcPct val="0"/>
              </a:spcBef>
              <a:spcAft>
                <a:spcPct val="0"/>
              </a:spcAft>
              <a:defRPr>
                <a:solidFill>
                  <a:schemeClr val="tx1"/>
                </a:solidFill>
                <a:latin typeface="Arial" panose="020B0604020202020204" pitchFamily="34" charset="0"/>
                <a:cs typeface="Arial Unicode MS" charset="0"/>
              </a:defRPr>
            </a:lvl8pPr>
            <a:lvl9pPr marL="3886200" indent="-228600" defTabSz="449263" eaLnBrk="0" fontAlgn="base" hangingPunct="0">
              <a:spcBef>
                <a:spcPct val="0"/>
              </a:spcBef>
              <a:spcAft>
                <a:spcPct val="0"/>
              </a:spcAft>
              <a:defRPr>
                <a:solidFill>
                  <a:schemeClr val="tx1"/>
                </a:solidFill>
                <a:latin typeface="Arial" panose="020B0604020202020204" pitchFamily="34" charset="0"/>
                <a:cs typeface="Arial Unicode MS" charset="0"/>
              </a:defRPr>
            </a:lvl9pPr>
          </a:lstStyle>
          <a:p>
            <a:pPr marL="0" indent="0" eaLnBrk="1" hangingPunct="1">
              <a:lnSpc>
                <a:spcPts val="4800"/>
              </a:lnSpc>
            </a:pPr>
            <a:r>
              <a:rPr lang="it-IT" altLang="it-IT" sz="2800" b="1" dirty="0">
                <a:cs typeface="Arial" panose="020B0604020202020204" pitchFamily="34" charset="0"/>
              </a:rPr>
              <a:t>-   Prodotto in cotto. Estetica + inerzia termica + comportamento al fuoco</a:t>
            </a:r>
            <a:r>
              <a:rPr lang="it-IT" altLang="it-IT" sz="2800" dirty="0">
                <a:cs typeface="Arial" panose="020B0604020202020204" pitchFamily="34" charset="0"/>
              </a:rPr>
              <a:t>.</a:t>
            </a:r>
          </a:p>
        </p:txBody>
      </p:sp>
      <p:sp>
        <p:nvSpPr>
          <p:cNvPr id="21" name="CasellaDiTesto 20">
            <a:extLst>
              <a:ext uri="{FF2B5EF4-FFF2-40B4-BE49-F238E27FC236}">
                <a16:creationId xmlns:a16="http://schemas.microsoft.com/office/drawing/2014/main" id="{1EAD4833-B1D7-E438-3188-70A07B93734A}"/>
              </a:ext>
            </a:extLst>
          </p:cNvPr>
          <p:cNvSpPr txBox="1">
            <a:spLocks noChangeArrowheads="1"/>
          </p:cNvSpPr>
          <p:nvPr/>
        </p:nvSpPr>
        <p:spPr bwMode="auto">
          <a:xfrm>
            <a:off x="1519689" y="6447592"/>
            <a:ext cx="16176626" cy="635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hangingPunct="1">
              <a:lnSpc>
                <a:spcPts val="4800"/>
              </a:lnSpc>
            </a:pPr>
            <a:r>
              <a:rPr lang="it-IT" altLang="it-IT" sz="2800" b="1" dirty="0">
                <a:cs typeface="Arial" panose="020B0604020202020204" pitchFamily="34" charset="0"/>
              </a:rPr>
              <a:t>-   Storicità</a:t>
            </a:r>
            <a:r>
              <a:rPr lang="it-IT" altLang="it-IT" sz="2800" dirty="0">
                <a:cs typeface="Arial" panose="020B0604020202020204" pitchFamily="34" charset="0"/>
              </a:rPr>
              <a:t> del cotto (non utilizziamo materiali innovativi senza uno storico)</a:t>
            </a:r>
          </a:p>
        </p:txBody>
      </p:sp>
      <p:sp>
        <p:nvSpPr>
          <p:cNvPr id="22" name="CasellaDiTesto 21">
            <a:extLst>
              <a:ext uri="{FF2B5EF4-FFF2-40B4-BE49-F238E27FC236}">
                <a16:creationId xmlns:a16="http://schemas.microsoft.com/office/drawing/2014/main" id="{FF9DC905-460C-8C1A-8D21-87A7C0750289}"/>
              </a:ext>
            </a:extLst>
          </p:cNvPr>
          <p:cNvSpPr txBox="1">
            <a:spLocks noChangeArrowheads="1"/>
          </p:cNvSpPr>
          <p:nvPr/>
        </p:nvSpPr>
        <p:spPr bwMode="auto">
          <a:xfrm>
            <a:off x="1519691" y="7167658"/>
            <a:ext cx="15382875" cy="635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569913" indent="-569913">
              <a:defRPr>
                <a:solidFill>
                  <a:schemeClr val="tx1"/>
                </a:solidFill>
                <a:latin typeface="Arial" panose="020B0604020202020204" pitchFamily="34" charset="0"/>
                <a:cs typeface="Arial Unicode MS" charset="0"/>
              </a:defRPr>
            </a:lvl1pPr>
            <a:lvl2pPr>
              <a:defRPr>
                <a:solidFill>
                  <a:schemeClr val="tx1"/>
                </a:solidFill>
                <a:latin typeface="Arial" panose="020B0604020202020204" pitchFamily="34" charset="0"/>
                <a:cs typeface="Arial Unicode MS" charset="0"/>
              </a:defRPr>
            </a:lvl2pPr>
            <a:lvl3pPr>
              <a:defRPr>
                <a:solidFill>
                  <a:schemeClr val="tx1"/>
                </a:solidFill>
                <a:latin typeface="Arial" panose="020B0604020202020204" pitchFamily="34" charset="0"/>
                <a:cs typeface="Arial Unicode MS" charset="0"/>
              </a:defRPr>
            </a:lvl3pPr>
            <a:lvl4pPr>
              <a:defRPr>
                <a:solidFill>
                  <a:schemeClr val="tx1"/>
                </a:solidFill>
                <a:latin typeface="Arial" panose="020B0604020202020204" pitchFamily="34" charset="0"/>
                <a:cs typeface="Arial Unicode MS" charset="0"/>
              </a:defRPr>
            </a:lvl4pPr>
            <a:lvl5pPr>
              <a:defRPr>
                <a:solidFill>
                  <a:schemeClr val="tx1"/>
                </a:solidFill>
                <a:latin typeface="Arial" panose="020B0604020202020204" pitchFamily="34" charset="0"/>
                <a:cs typeface="Arial Unicode MS" charset="0"/>
              </a:defRPr>
            </a:lvl5pPr>
            <a:lvl6pPr marL="2514600" indent="-228600" defTabSz="449263" eaLnBrk="0" fontAlgn="base" hangingPunct="0">
              <a:spcBef>
                <a:spcPct val="0"/>
              </a:spcBef>
              <a:spcAft>
                <a:spcPct val="0"/>
              </a:spcAft>
              <a:defRPr>
                <a:solidFill>
                  <a:schemeClr val="tx1"/>
                </a:solidFill>
                <a:latin typeface="Arial" panose="020B0604020202020204" pitchFamily="34" charset="0"/>
                <a:cs typeface="Arial Unicode MS" charset="0"/>
              </a:defRPr>
            </a:lvl6pPr>
            <a:lvl7pPr marL="2971800" indent="-228600" defTabSz="449263" eaLnBrk="0" fontAlgn="base" hangingPunct="0">
              <a:spcBef>
                <a:spcPct val="0"/>
              </a:spcBef>
              <a:spcAft>
                <a:spcPct val="0"/>
              </a:spcAft>
              <a:defRPr>
                <a:solidFill>
                  <a:schemeClr val="tx1"/>
                </a:solidFill>
                <a:latin typeface="Arial" panose="020B0604020202020204" pitchFamily="34" charset="0"/>
                <a:cs typeface="Arial Unicode MS" charset="0"/>
              </a:defRPr>
            </a:lvl7pPr>
            <a:lvl8pPr marL="3429000" indent="-228600" defTabSz="449263" eaLnBrk="0" fontAlgn="base" hangingPunct="0">
              <a:spcBef>
                <a:spcPct val="0"/>
              </a:spcBef>
              <a:spcAft>
                <a:spcPct val="0"/>
              </a:spcAft>
              <a:defRPr>
                <a:solidFill>
                  <a:schemeClr val="tx1"/>
                </a:solidFill>
                <a:latin typeface="Arial" panose="020B0604020202020204" pitchFamily="34" charset="0"/>
                <a:cs typeface="Arial Unicode MS" charset="0"/>
              </a:defRPr>
            </a:lvl8pPr>
            <a:lvl9pPr marL="3886200" indent="-228600" defTabSz="449263" eaLnBrk="0" fontAlgn="base" hangingPunct="0">
              <a:spcBef>
                <a:spcPct val="0"/>
              </a:spcBef>
              <a:spcAft>
                <a:spcPct val="0"/>
              </a:spcAft>
              <a:defRPr>
                <a:solidFill>
                  <a:schemeClr val="tx1"/>
                </a:solidFill>
                <a:latin typeface="Arial" panose="020B0604020202020204" pitchFamily="34" charset="0"/>
                <a:cs typeface="Arial Unicode MS" charset="0"/>
              </a:defRPr>
            </a:lvl9pPr>
          </a:lstStyle>
          <a:p>
            <a:pPr marL="0" indent="0" eaLnBrk="1" hangingPunct="1">
              <a:lnSpc>
                <a:spcPts val="4800"/>
              </a:lnSpc>
            </a:pPr>
            <a:r>
              <a:rPr lang="it-IT" altLang="it-IT" sz="2800" b="1" dirty="0">
                <a:cs typeface="Arial" panose="020B0604020202020204" pitchFamily="34" charset="0"/>
              </a:rPr>
              <a:t>-   Durata del sistema</a:t>
            </a:r>
            <a:r>
              <a:rPr lang="it-IT" altLang="it-IT" sz="2800" dirty="0">
                <a:cs typeface="Arial" panose="020B0604020202020204" pitchFamily="34" charset="0"/>
              </a:rPr>
              <a:t> (</a:t>
            </a:r>
            <a:r>
              <a:rPr lang="it-IT" altLang="it-IT" sz="2800">
                <a:cs typeface="Arial" panose="020B0604020202020204" pitchFamily="34" charset="0"/>
              </a:rPr>
              <a:t>abbiamo sistemi in funzione da 19 anni).</a:t>
            </a:r>
            <a:endParaRPr lang="it-IT" altLang="it-IT" sz="2800" dirty="0">
              <a:cs typeface="Arial" panose="020B0604020202020204" pitchFamily="34" charset="0"/>
            </a:endParaRPr>
          </a:p>
        </p:txBody>
      </p:sp>
      <p:sp>
        <p:nvSpPr>
          <p:cNvPr id="23" name="CasellaDiTesto 22">
            <a:extLst>
              <a:ext uri="{FF2B5EF4-FFF2-40B4-BE49-F238E27FC236}">
                <a16:creationId xmlns:a16="http://schemas.microsoft.com/office/drawing/2014/main" id="{B6CA4B4B-53FB-2AC2-479B-8B821E28206F}"/>
              </a:ext>
            </a:extLst>
          </p:cNvPr>
          <p:cNvSpPr txBox="1">
            <a:spLocks noChangeArrowheads="1"/>
          </p:cNvSpPr>
          <p:nvPr/>
        </p:nvSpPr>
        <p:spPr bwMode="auto">
          <a:xfrm>
            <a:off x="1519691" y="7822365"/>
            <a:ext cx="13746587" cy="18668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eaLnBrk="1" hangingPunct="1">
              <a:lnSpc>
                <a:spcPts val="4800"/>
              </a:lnSpc>
            </a:pPr>
            <a:r>
              <a:rPr lang="it-IT" altLang="it-IT" sz="2800" b="1" dirty="0">
                <a:cs typeface="Arial" panose="020B0604020202020204" pitchFamily="34" charset="0"/>
              </a:rPr>
              <a:t>-   Know </a:t>
            </a:r>
            <a:r>
              <a:rPr lang="it-IT" altLang="it-IT" sz="2800" b="1" dirty="0" err="1">
                <a:cs typeface="Arial" panose="020B0604020202020204" pitchFamily="34" charset="0"/>
              </a:rPr>
              <a:t>how</a:t>
            </a:r>
            <a:r>
              <a:rPr lang="it-IT" altLang="it-IT" sz="2800" b="1" dirty="0">
                <a:cs typeface="Arial" panose="020B0604020202020204" pitchFamily="34" charset="0"/>
              </a:rPr>
              <a:t> </a:t>
            </a:r>
            <a:r>
              <a:rPr lang="it-IT" altLang="it-IT" sz="2800" dirty="0">
                <a:cs typeface="Arial" panose="020B0604020202020204" pitchFamily="34" charset="0"/>
              </a:rPr>
              <a:t>aziendale e </a:t>
            </a:r>
            <a:r>
              <a:rPr lang="it-IT" altLang="it-IT" sz="2800" b="1" dirty="0">
                <a:cs typeface="Arial" panose="020B0604020202020204" pitchFamily="34" charset="0"/>
              </a:rPr>
              <a:t>supporto alla progettazione </a:t>
            </a:r>
            <a:r>
              <a:rPr lang="it-IT" altLang="it-IT" sz="2800" dirty="0">
                <a:cs typeface="Arial" panose="020B0604020202020204" pitchFamily="34" charset="0"/>
              </a:rPr>
              <a:t>dell’intero sistema di              	posa. Partendo da una pianta, non vendiamo solo un 	coppo o una tegola  	fotovoltaico, ma  rifacciamo un 	tetto. </a:t>
            </a:r>
            <a:r>
              <a:rPr lang="it-IT" altLang="it-IT" sz="2800" b="1" u="sng" dirty="0">
                <a:solidFill>
                  <a:srgbClr val="FF0000"/>
                </a:solidFill>
                <a:cs typeface="Arial" panose="020B0604020202020204" pitchFamily="34" charset="0"/>
              </a:rPr>
              <a:t>Fornito e posato.  </a:t>
            </a:r>
          </a:p>
        </p:txBody>
      </p:sp>
      <p:sp>
        <p:nvSpPr>
          <p:cNvPr id="24" name="CasellaDiTesto 23">
            <a:extLst>
              <a:ext uri="{FF2B5EF4-FFF2-40B4-BE49-F238E27FC236}">
                <a16:creationId xmlns:a16="http://schemas.microsoft.com/office/drawing/2014/main" id="{94224380-09A8-5551-8BEA-C8C40BCD7628}"/>
              </a:ext>
            </a:extLst>
          </p:cNvPr>
          <p:cNvSpPr txBox="1">
            <a:spLocks noChangeArrowheads="1"/>
          </p:cNvSpPr>
          <p:nvPr/>
        </p:nvSpPr>
        <p:spPr bwMode="auto">
          <a:xfrm>
            <a:off x="1519689" y="9626369"/>
            <a:ext cx="18648363" cy="635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hangingPunct="1">
              <a:lnSpc>
                <a:spcPts val="4800"/>
              </a:lnSpc>
            </a:pPr>
            <a:r>
              <a:rPr lang="it-IT" altLang="it-IT" sz="2800" dirty="0">
                <a:cs typeface="Arial" panose="020B0604020202020204" pitchFamily="34" charset="0"/>
              </a:rPr>
              <a:t> - </a:t>
            </a:r>
            <a:r>
              <a:rPr lang="it-IT" altLang="it-IT" sz="2800" b="1" dirty="0">
                <a:cs typeface="Arial" panose="020B0604020202020204" pitchFamily="34" charset="0"/>
              </a:rPr>
              <a:t> Dimensionamento </a:t>
            </a:r>
            <a:r>
              <a:rPr lang="it-IT" altLang="it-IT" sz="2800" dirty="0">
                <a:cs typeface="Arial" panose="020B0604020202020204" pitchFamily="34" charset="0"/>
              </a:rPr>
              <a:t>e </a:t>
            </a:r>
            <a:r>
              <a:rPr lang="it-IT" altLang="it-IT" sz="2800" b="1" dirty="0">
                <a:cs typeface="Arial" panose="020B0604020202020204" pitchFamily="34" charset="0"/>
              </a:rPr>
              <a:t>supporto sulla parte elettrica</a:t>
            </a:r>
            <a:r>
              <a:rPr lang="it-IT" altLang="it-IT" sz="2800" dirty="0">
                <a:cs typeface="Arial" panose="020B0604020202020204" pitchFamily="34" charset="0"/>
              </a:rPr>
              <a:t>.</a:t>
            </a:r>
            <a:r>
              <a:rPr lang="it-IT" altLang="it-IT" sz="2800" b="1" dirty="0">
                <a:cs typeface="Arial" panose="020B0604020202020204" pitchFamily="34" charset="0"/>
              </a:rPr>
              <a:t> </a:t>
            </a:r>
            <a:r>
              <a:rPr lang="it-IT" altLang="it-IT" sz="2800" b="1" u="sng" dirty="0">
                <a:solidFill>
                  <a:srgbClr val="FF0000"/>
                </a:solidFill>
                <a:cs typeface="Arial" panose="020B0604020202020204" pitchFamily="34" charset="0"/>
              </a:rPr>
              <a:t>Fornitura e posa parte elettrica.</a:t>
            </a:r>
          </a:p>
        </p:txBody>
      </p:sp>
      <p:sp>
        <p:nvSpPr>
          <p:cNvPr id="2" name="CasellaDiTesto 1">
            <a:extLst>
              <a:ext uri="{FF2B5EF4-FFF2-40B4-BE49-F238E27FC236}">
                <a16:creationId xmlns:a16="http://schemas.microsoft.com/office/drawing/2014/main" id="{73DB5249-A82E-87E4-3766-C86B20654813}"/>
              </a:ext>
            </a:extLst>
          </p:cNvPr>
          <p:cNvSpPr txBox="1">
            <a:spLocks noChangeArrowheads="1"/>
          </p:cNvSpPr>
          <p:nvPr/>
        </p:nvSpPr>
        <p:spPr bwMode="auto">
          <a:xfrm>
            <a:off x="1135379" y="10880289"/>
            <a:ext cx="19515138" cy="12513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hangingPunct="1">
              <a:lnSpc>
                <a:spcPts val="4800"/>
              </a:lnSpc>
            </a:pPr>
            <a:r>
              <a:rPr lang="it-IT" altLang="it-IT" sz="2800" dirty="0">
                <a:cs typeface="Arial" panose="020B0604020202020204" pitchFamily="34" charset="0"/>
              </a:rPr>
              <a:t>    -  </a:t>
            </a:r>
            <a:r>
              <a:rPr lang="it-IT" altLang="it-IT" sz="2800" b="1" dirty="0">
                <a:cs typeface="Arial" panose="020B0604020202020204" pitchFamily="34" charset="0"/>
              </a:rPr>
              <a:t> </a:t>
            </a:r>
            <a:r>
              <a:rPr lang="it-IT" altLang="it-IT" sz="2800" b="1" dirty="0">
                <a:highlight>
                  <a:srgbClr val="F68A1D"/>
                </a:highlight>
                <a:cs typeface="Arial" panose="020B0604020202020204" pitchFamily="34" charset="0"/>
              </a:rPr>
              <a:t>Classe di reazione al fuoco CERTIFICATA  13501-1 e 13501-5</a:t>
            </a:r>
            <a:r>
              <a:rPr lang="it-IT" altLang="it-IT" sz="2800" b="1" dirty="0">
                <a:cs typeface="Arial" panose="020B0604020202020204" pitchFamily="34" charset="0"/>
              </a:rPr>
              <a:t>. </a:t>
            </a:r>
          </a:p>
          <a:p>
            <a:pPr eaLnBrk="1" hangingPunct="1">
              <a:lnSpc>
                <a:spcPts val="4800"/>
              </a:lnSpc>
            </a:pPr>
            <a:r>
              <a:rPr lang="it-IT" altLang="it-IT" sz="2800" b="1" dirty="0">
                <a:cs typeface="Arial" panose="020B0604020202020204" pitchFamily="34" charset="0"/>
              </a:rPr>
              <a:t>        01/09/2025 Nota tecnica DCPREV 14030/2025</a:t>
            </a:r>
          </a:p>
        </p:txBody>
      </p:sp>
      <p:sp>
        <p:nvSpPr>
          <p:cNvPr id="3" name="CasellaDiTesto 2">
            <a:extLst>
              <a:ext uri="{FF2B5EF4-FFF2-40B4-BE49-F238E27FC236}">
                <a16:creationId xmlns:a16="http://schemas.microsoft.com/office/drawing/2014/main" id="{03B60D3E-162B-7D82-C339-503242974065}"/>
              </a:ext>
            </a:extLst>
          </p:cNvPr>
          <p:cNvSpPr txBox="1"/>
          <p:nvPr/>
        </p:nvSpPr>
        <p:spPr>
          <a:xfrm>
            <a:off x="1450334" y="3467548"/>
            <a:ext cx="14177963" cy="954107"/>
          </a:xfrm>
          <a:prstGeom prst="rect">
            <a:avLst/>
          </a:prstGeom>
          <a:noFill/>
        </p:spPr>
        <p:txBody>
          <a:bodyPr>
            <a:spAutoFit/>
          </a:bodyPr>
          <a:lstStyle/>
          <a:p>
            <a:pPr marL="571484" indent="-571484" eaLnBrk="1" fontAlgn="auto" hangingPunct="1">
              <a:spcBef>
                <a:spcPts val="0"/>
              </a:spcBef>
              <a:spcAft>
                <a:spcPts val="0"/>
              </a:spcAft>
              <a:buFontTx/>
              <a:buChar char="-"/>
              <a:defRPr/>
            </a:pPr>
            <a:endParaRPr lang="it-IT" sz="2800" dirty="0">
              <a:cs typeface="Arial" panose="020B0604020202020204" pitchFamily="34" charset="0"/>
            </a:endParaRPr>
          </a:p>
          <a:p>
            <a:pPr eaLnBrk="1" fontAlgn="auto" hangingPunct="1">
              <a:spcBef>
                <a:spcPts val="0"/>
              </a:spcBef>
              <a:spcAft>
                <a:spcPts val="0"/>
              </a:spcAft>
              <a:defRPr/>
            </a:pPr>
            <a:r>
              <a:rPr lang="it-IT" sz="2800" dirty="0">
                <a:cs typeface="Arial" panose="020B0604020202020204" pitchFamily="34" charset="0"/>
              </a:rPr>
              <a:t>-  Particolari interventi di valenza estetica e tecnica.</a:t>
            </a:r>
          </a:p>
        </p:txBody>
      </p:sp>
      <p:sp>
        <p:nvSpPr>
          <p:cNvPr id="5" name="Rectangle 6">
            <a:extLst>
              <a:ext uri="{FF2B5EF4-FFF2-40B4-BE49-F238E27FC236}">
                <a16:creationId xmlns:a16="http://schemas.microsoft.com/office/drawing/2014/main" id="{90D01AE6-DCCA-5C4E-F815-41672E0E03A4}"/>
              </a:ext>
            </a:extLst>
          </p:cNvPr>
          <p:cNvSpPr/>
          <p:nvPr/>
        </p:nvSpPr>
        <p:spPr>
          <a:xfrm>
            <a:off x="0" y="0"/>
            <a:ext cx="914400" cy="13716000"/>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it-IT" dirty="0"/>
          </a:p>
        </p:txBody>
      </p:sp>
      <p:pic>
        <p:nvPicPr>
          <p:cNvPr id="6" name="Immagine 5">
            <a:extLst>
              <a:ext uri="{FF2B5EF4-FFF2-40B4-BE49-F238E27FC236}">
                <a16:creationId xmlns:a16="http://schemas.microsoft.com/office/drawing/2014/main" id="{5E302359-6EDC-5021-C310-D7774C4823CE}"/>
              </a:ext>
            </a:extLst>
          </p:cNvPr>
          <p:cNvPicPr>
            <a:picLocks noChangeAspect="1"/>
          </p:cNvPicPr>
          <p:nvPr/>
        </p:nvPicPr>
        <p:blipFill>
          <a:blip r:embed="rId6"/>
          <a:stretch>
            <a:fillRect/>
          </a:stretch>
        </p:blipFill>
        <p:spPr>
          <a:xfrm>
            <a:off x="22805112" y="12164042"/>
            <a:ext cx="1176630" cy="1091279"/>
          </a:xfrm>
          <a:prstGeom prst="rect">
            <a:avLst/>
          </a:prstGeom>
        </p:spPr>
      </p:pic>
    </p:spTree>
    <p:extLst>
      <p:ext uri="{BB962C8B-B14F-4D97-AF65-F5344CB8AC3E}">
        <p14:creationId xmlns:p14="http://schemas.microsoft.com/office/powerpoint/2010/main" val="25747914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1"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1" nodeType="clickEffect">
                                  <p:stCondLst>
                                    <p:cond delay="0"/>
                                  </p:stCondLst>
                                  <p:childTnLst>
                                    <p:set>
                                      <p:cBhvr>
                                        <p:cTn id="38" dur="1" fill="hold">
                                          <p:stCondLst>
                                            <p:cond delay="0"/>
                                          </p:stCondLst>
                                        </p:cTn>
                                        <p:tgtEl>
                                          <p:spTgt spid="18"/>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1" nodeType="clickEffect">
                                  <p:stCondLst>
                                    <p:cond delay="0"/>
                                  </p:stCondLst>
                                  <p:childTnLst>
                                    <p:set>
                                      <p:cBhvr>
                                        <p:cTn id="42" dur="1" fill="hold">
                                          <p:stCondLst>
                                            <p:cond delay="0"/>
                                          </p:stCondLst>
                                        </p:cTn>
                                        <p:tgtEl>
                                          <p:spTgt spid="2"/>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1" nodeType="clickEffect">
                                  <p:stCondLst>
                                    <p:cond delay="0"/>
                                  </p:stCondLst>
                                  <p:childTnLst>
                                    <p:set>
                                      <p:cBhvr>
                                        <p:cTn id="4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6" grpId="0"/>
      <p:bldP spid="17" grpId="0"/>
      <p:bldP spid="17" grpId="1"/>
      <p:bldP spid="18" grpId="0"/>
      <p:bldP spid="18" grpId="1"/>
      <p:bldP spid="19" grpId="0"/>
      <p:bldP spid="21" grpId="0"/>
      <p:bldP spid="22" grpId="0"/>
      <p:bldP spid="23" grpId="0"/>
      <p:bldP spid="24" grpId="0"/>
      <p:bldP spid="2" grpId="0"/>
      <p:bldP spid="2" grpId="1"/>
      <p:bldP spid="3" grpId="0"/>
      <p:bldP spid="3" grpId="1"/>
    </p:bldLst>
  </p:timing>
  <p:extLst>
    <p:ext uri="{6950BFC3-D8DA-4A85-94F7-54DA5524770B}">
      <p188:commentRel xmlns:p188="http://schemas.microsoft.com/office/powerpoint/2018/8/main" r:id="rId2"/>
    </p:ext>
  </p:extLs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Connettore diritto 7">
            <a:extLst>
              <a:ext uri="{FF2B5EF4-FFF2-40B4-BE49-F238E27FC236}">
                <a16:creationId xmlns:a16="http://schemas.microsoft.com/office/drawing/2014/main" id="{04A43647-4AD4-4FF2-F4DE-BFDAA5705C28}"/>
              </a:ext>
            </a:extLst>
          </p:cNvPr>
          <p:cNvCxnSpPr>
            <a:cxnSpLocks/>
          </p:cNvCxnSpPr>
          <p:nvPr/>
        </p:nvCxnSpPr>
        <p:spPr>
          <a:xfrm>
            <a:off x="1302638" y="1962149"/>
            <a:ext cx="1816357" cy="0"/>
          </a:xfrm>
          <a:prstGeom prst="line">
            <a:avLst/>
          </a:prstGeom>
          <a:ln w="85725">
            <a:solidFill>
              <a:schemeClr val="tx1"/>
            </a:solidFill>
          </a:ln>
        </p:spPr>
        <p:style>
          <a:lnRef idx="1">
            <a:schemeClr val="accent1"/>
          </a:lnRef>
          <a:fillRef idx="0">
            <a:schemeClr val="accent1"/>
          </a:fillRef>
          <a:effectRef idx="0">
            <a:schemeClr val="accent1"/>
          </a:effectRef>
          <a:fontRef idx="minor">
            <a:schemeClr val="tx1"/>
          </a:fontRef>
        </p:style>
      </p:cxnSp>
      <p:pic>
        <p:nvPicPr>
          <p:cNvPr id="9" name="Immagine 8">
            <a:extLst>
              <a:ext uri="{FF2B5EF4-FFF2-40B4-BE49-F238E27FC236}">
                <a16:creationId xmlns:a16="http://schemas.microsoft.com/office/drawing/2014/main" id="{D18C0748-9C8E-E08D-E360-1E51AF44E7BE}"/>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b="-498"/>
          <a:stretch/>
        </p:blipFill>
        <p:spPr>
          <a:xfrm>
            <a:off x="886748" y="615782"/>
            <a:ext cx="4135109" cy="1291964"/>
          </a:xfrm>
          <a:prstGeom prst="rect">
            <a:avLst/>
          </a:prstGeom>
        </p:spPr>
      </p:pic>
      <p:sp>
        <p:nvSpPr>
          <p:cNvPr id="13" name="Rettangolo 17">
            <a:extLst>
              <a:ext uri="{FF2B5EF4-FFF2-40B4-BE49-F238E27FC236}">
                <a16:creationId xmlns:a16="http://schemas.microsoft.com/office/drawing/2014/main" id="{DDE8052C-903B-9D89-ABED-1AA64ACC409D}"/>
              </a:ext>
            </a:extLst>
          </p:cNvPr>
          <p:cNvSpPr>
            <a:spLocks noChangeArrowheads="1"/>
          </p:cNvSpPr>
          <p:nvPr/>
        </p:nvSpPr>
        <p:spPr bwMode="auto">
          <a:xfrm>
            <a:off x="1174779" y="2787563"/>
            <a:ext cx="10706100"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75000"/>
              </a:lnSpc>
              <a:spcAft>
                <a:spcPts val="1425"/>
              </a:spcAft>
              <a:buClr>
                <a:srgbClr val="000000"/>
              </a:buClr>
              <a:buSzPct val="100000"/>
              <a:buFont typeface="Times New Roman" panose="02020603050405020304" pitchFamily="18" charset="0"/>
              <a:defRPr sz="5600">
                <a:solidFill>
                  <a:srgbClr val="000000"/>
                </a:solidFill>
                <a:latin typeface="Calibri" panose="020F0502020204030204" pitchFamily="34" charset="0"/>
                <a:cs typeface="Arial Unicode MS" charset="0"/>
              </a:defRPr>
            </a:lvl1pPr>
            <a:lvl2pPr>
              <a:lnSpc>
                <a:spcPct val="75000"/>
              </a:lnSpc>
              <a:spcAft>
                <a:spcPts val="1138"/>
              </a:spcAft>
              <a:buClr>
                <a:srgbClr val="000000"/>
              </a:buClr>
              <a:buSzPct val="100000"/>
              <a:buFont typeface="Times New Roman" panose="02020603050405020304" pitchFamily="18" charset="0"/>
              <a:defRPr sz="4000">
                <a:solidFill>
                  <a:srgbClr val="000000"/>
                </a:solidFill>
                <a:latin typeface="Calibri" panose="020F0502020204030204" pitchFamily="34" charset="0"/>
                <a:cs typeface="Arial Unicode MS" charset="0"/>
              </a:defRPr>
            </a:lvl2pPr>
            <a:lvl3pPr>
              <a:lnSpc>
                <a:spcPct val="75000"/>
              </a:lnSpc>
              <a:spcAft>
                <a:spcPts val="850"/>
              </a:spcAft>
              <a:buClr>
                <a:srgbClr val="000000"/>
              </a:buClr>
              <a:buSzPct val="100000"/>
              <a:buFont typeface="Times New Roman" panose="02020603050405020304" pitchFamily="18" charset="0"/>
              <a:defRPr sz="3600">
                <a:solidFill>
                  <a:srgbClr val="000000"/>
                </a:solidFill>
                <a:latin typeface="Calibri" panose="020F0502020204030204" pitchFamily="34" charset="0"/>
                <a:cs typeface="Arial Unicode MS" charset="0"/>
              </a:defRPr>
            </a:lvl3pPr>
            <a:lvl4pPr>
              <a:lnSpc>
                <a:spcPct val="75000"/>
              </a:lnSpc>
              <a:spcAft>
                <a:spcPts val="575"/>
              </a:spcAft>
              <a:buClr>
                <a:srgbClr val="000000"/>
              </a:buClr>
              <a:buSzPct val="100000"/>
              <a:buFont typeface="Times New Roman" panose="02020603050405020304" pitchFamily="18" charset="0"/>
              <a:defRPr sz="3600">
                <a:solidFill>
                  <a:srgbClr val="000000"/>
                </a:solidFill>
                <a:latin typeface="Calibri" panose="020F0502020204030204" pitchFamily="34" charset="0"/>
                <a:cs typeface="Arial Unicode MS" charset="0"/>
              </a:defRPr>
            </a:lvl4pPr>
            <a:lvl5pPr>
              <a:lnSpc>
                <a:spcPct val="75000"/>
              </a:lnSpc>
              <a:spcAft>
                <a:spcPts val="288"/>
              </a:spcAft>
              <a:buClr>
                <a:srgbClr val="000000"/>
              </a:buClr>
              <a:buSzPct val="100000"/>
              <a:buFont typeface="Times New Roman" panose="02020603050405020304" pitchFamily="18" charset="0"/>
              <a:defRPr sz="2000">
                <a:solidFill>
                  <a:srgbClr val="000000"/>
                </a:solidFill>
                <a:latin typeface="Calibri" panose="020F0502020204030204" pitchFamily="34" charset="0"/>
                <a:cs typeface="Arial Unicode MS" charset="0"/>
              </a:defRPr>
            </a:lvl5pPr>
            <a:lvl6pPr marL="2514600" indent="-228600" defTabSz="449263" eaLnBrk="0" fontAlgn="base" hangingPunct="0">
              <a:lnSpc>
                <a:spcPct val="75000"/>
              </a:lnSpc>
              <a:spcBef>
                <a:spcPct val="0"/>
              </a:spcBef>
              <a:spcAft>
                <a:spcPts val="288"/>
              </a:spcAft>
              <a:buClr>
                <a:srgbClr val="000000"/>
              </a:buClr>
              <a:buSzPct val="100000"/>
              <a:buFont typeface="Times New Roman" panose="02020603050405020304" pitchFamily="18" charset="0"/>
              <a:defRPr sz="2000">
                <a:solidFill>
                  <a:srgbClr val="000000"/>
                </a:solidFill>
                <a:latin typeface="Calibri" panose="020F0502020204030204" pitchFamily="34" charset="0"/>
                <a:cs typeface="Arial Unicode MS" charset="0"/>
              </a:defRPr>
            </a:lvl6pPr>
            <a:lvl7pPr marL="2971800" indent="-228600" defTabSz="449263" eaLnBrk="0" fontAlgn="base" hangingPunct="0">
              <a:lnSpc>
                <a:spcPct val="75000"/>
              </a:lnSpc>
              <a:spcBef>
                <a:spcPct val="0"/>
              </a:spcBef>
              <a:spcAft>
                <a:spcPts val="288"/>
              </a:spcAft>
              <a:buClr>
                <a:srgbClr val="000000"/>
              </a:buClr>
              <a:buSzPct val="100000"/>
              <a:buFont typeface="Times New Roman" panose="02020603050405020304" pitchFamily="18" charset="0"/>
              <a:defRPr sz="2000">
                <a:solidFill>
                  <a:srgbClr val="000000"/>
                </a:solidFill>
                <a:latin typeface="Calibri" panose="020F0502020204030204" pitchFamily="34" charset="0"/>
                <a:cs typeface="Arial Unicode MS" charset="0"/>
              </a:defRPr>
            </a:lvl7pPr>
            <a:lvl8pPr marL="3429000" indent="-228600" defTabSz="449263" eaLnBrk="0" fontAlgn="base" hangingPunct="0">
              <a:lnSpc>
                <a:spcPct val="75000"/>
              </a:lnSpc>
              <a:spcBef>
                <a:spcPct val="0"/>
              </a:spcBef>
              <a:spcAft>
                <a:spcPts val="288"/>
              </a:spcAft>
              <a:buClr>
                <a:srgbClr val="000000"/>
              </a:buClr>
              <a:buSzPct val="100000"/>
              <a:buFont typeface="Times New Roman" panose="02020603050405020304" pitchFamily="18" charset="0"/>
              <a:defRPr sz="2000">
                <a:solidFill>
                  <a:srgbClr val="000000"/>
                </a:solidFill>
                <a:latin typeface="Calibri" panose="020F0502020204030204" pitchFamily="34" charset="0"/>
                <a:cs typeface="Arial Unicode MS" charset="0"/>
              </a:defRPr>
            </a:lvl8pPr>
            <a:lvl9pPr marL="3886200" indent="-228600" defTabSz="449263" eaLnBrk="0" fontAlgn="base" hangingPunct="0">
              <a:lnSpc>
                <a:spcPct val="75000"/>
              </a:lnSpc>
              <a:spcBef>
                <a:spcPct val="0"/>
              </a:spcBef>
              <a:spcAft>
                <a:spcPts val="288"/>
              </a:spcAft>
              <a:buClr>
                <a:srgbClr val="000000"/>
              </a:buClr>
              <a:buSzPct val="100000"/>
              <a:buFont typeface="Times New Roman" panose="02020603050405020304" pitchFamily="18" charset="0"/>
              <a:defRPr sz="2000">
                <a:solidFill>
                  <a:srgbClr val="000000"/>
                </a:solidFill>
                <a:latin typeface="Calibri" panose="020F0502020204030204" pitchFamily="34" charset="0"/>
                <a:cs typeface="Arial Unicode MS" charset="0"/>
              </a:defRPr>
            </a:lvl9pPr>
          </a:lstStyle>
          <a:p>
            <a:pPr defTabSz="449273" eaLnBrk="1" hangingPunct="1">
              <a:lnSpc>
                <a:spcPct val="100000"/>
              </a:lnSpc>
              <a:spcAft>
                <a:spcPct val="0"/>
              </a:spcAft>
              <a:buClrTx/>
              <a:buSzTx/>
              <a:defRPr/>
            </a:pPr>
            <a:r>
              <a:rPr lang="it-IT" altLang="it-IT" sz="3600" dirty="0">
                <a:solidFill>
                  <a:prstClr val="black"/>
                </a:solidFill>
                <a:latin typeface="Arial" panose="020B0604020202020204" pitchFamily="34" charset="0"/>
                <a:cs typeface="Arial" panose="020B0604020202020204" pitchFamily="34" charset="0"/>
              </a:rPr>
              <a:t>Romano d’Ezzelino – VI</a:t>
            </a:r>
          </a:p>
          <a:p>
            <a:pPr defTabSz="449273" eaLnBrk="1" hangingPunct="1">
              <a:lnSpc>
                <a:spcPct val="100000"/>
              </a:lnSpc>
              <a:spcAft>
                <a:spcPct val="0"/>
              </a:spcAft>
              <a:buClrTx/>
              <a:buSzTx/>
              <a:defRPr/>
            </a:pPr>
            <a:endParaRPr lang="it-IT" altLang="it-IT" sz="3600" b="1" i="1" dirty="0">
              <a:solidFill>
                <a:prstClr val="black"/>
              </a:solidFill>
              <a:latin typeface="Arial" panose="020B0604020202020204" pitchFamily="34" charset="0"/>
              <a:cs typeface="Arial" panose="020B0604020202020204" pitchFamily="34" charset="0"/>
            </a:endParaRPr>
          </a:p>
          <a:p>
            <a:pPr defTabSz="449273" eaLnBrk="1" hangingPunct="1">
              <a:lnSpc>
                <a:spcPct val="100000"/>
              </a:lnSpc>
              <a:spcAft>
                <a:spcPct val="0"/>
              </a:spcAft>
              <a:buClrTx/>
              <a:buSzTx/>
              <a:defRPr/>
            </a:pPr>
            <a:r>
              <a:rPr lang="it-IT" altLang="it-IT" sz="3600" b="1" i="1" dirty="0">
                <a:solidFill>
                  <a:prstClr val="black"/>
                </a:solidFill>
                <a:latin typeface="Arial" panose="020B0604020202020204" pitchFamily="34" charset="0"/>
                <a:cs typeface="Arial" panose="020B0604020202020204" pitchFamily="34" charset="0"/>
              </a:rPr>
              <a:t>Potenza installata 19,0 kWp</a:t>
            </a:r>
            <a:endParaRPr lang="it-IT" altLang="it-IT" sz="3600" dirty="0">
              <a:solidFill>
                <a:prstClr val="black"/>
              </a:solidFill>
              <a:latin typeface="Arial" panose="020B0604020202020204" pitchFamily="34" charset="0"/>
              <a:cs typeface="Arial" panose="020B0604020202020204" pitchFamily="34" charset="0"/>
            </a:endParaRPr>
          </a:p>
          <a:p>
            <a:pPr defTabSz="449273" eaLnBrk="1" hangingPunct="1">
              <a:lnSpc>
                <a:spcPct val="100000"/>
              </a:lnSpc>
              <a:spcAft>
                <a:spcPct val="0"/>
              </a:spcAft>
              <a:buClrTx/>
              <a:buSzTx/>
              <a:defRPr/>
            </a:pPr>
            <a:r>
              <a:rPr lang="it-IT" altLang="it-IT" sz="3600" b="1" i="1" dirty="0">
                <a:solidFill>
                  <a:prstClr val="black"/>
                </a:solidFill>
                <a:latin typeface="Arial" panose="020B0604020202020204" pitchFamily="34" charset="0"/>
                <a:cs typeface="Arial" panose="020B0604020202020204" pitchFamily="34" charset="0"/>
              </a:rPr>
              <a:t>E-coppo vecchio chiaro</a:t>
            </a:r>
          </a:p>
        </p:txBody>
      </p:sp>
      <p:pic>
        <p:nvPicPr>
          <p:cNvPr id="6" name="Immagine 5" descr="Immagine che contiene nuvola, aria aperta, edificio, cielo&#10;&#10;Descrizione generata automaticamente">
            <a:extLst>
              <a:ext uri="{FF2B5EF4-FFF2-40B4-BE49-F238E27FC236}">
                <a16:creationId xmlns:a16="http://schemas.microsoft.com/office/drawing/2014/main" id="{B260C520-7606-3712-93FF-CCD8323253AB}"/>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0233558" y="1673424"/>
            <a:ext cx="13728221" cy="7416823"/>
          </a:xfrm>
          <a:prstGeom prst="rect">
            <a:avLst/>
          </a:prstGeom>
        </p:spPr>
      </p:pic>
      <p:cxnSp>
        <p:nvCxnSpPr>
          <p:cNvPr id="2" name="Connettore 2 1">
            <a:extLst>
              <a:ext uri="{FF2B5EF4-FFF2-40B4-BE49-F238E27FC236}">
                <a16:creationId xmlns:a16="http://schemas.microsoft.com/office/drawing/2014/main" id="{E94457B2-3976-43E5-7598-EB36813FA8A4}"/>
              </a:ext>
            </a:extLst>
          </p:cNvPr>
          <p:cNvCxnSpPr>
            <a:cxnSpLocks/>
          </p:cNvCxnSpPr>
          <p:nvPr/>
        </p:nvCxnSpPr>
        <p:spPr>
          <a:xfrm>
            <a:off x="13632160" y="2002069"/>
            <a:ext cx="0" cy="1596132"/>
          </a:xfrm>
          <a:prstGeom prst="straightConnector1">
            <a:avLst/>
          </a:prstGeom>
          <a:ln w="69850">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3" name="Connettore 2 2">
            <a:extLst>
              <a:ext uri="{FF2B5EF4-FFF2-40B4-BE49-F238E27FC236}">
                <a16:creationId xmlns:a16="http://schemas.microsoft.com/office/drawing/2014/main" id="{5CDEDEA7-7D7C-9472-7E86-F21EEADC8642}"/>
              </a:ext>
            </a:extLst>
          </p:cNvPr>
          <p:cNvCxnSpPr>
            <a:cxnSpLocks/>
          </p:cNvCxnSpPr>
          <p:nvPr/>
        </p:nvCxnSpPr>
        <p:spPr>
          <a:xfrm>
            <a:off x="17880632" y="2690472"/>
            <a:ext cx="0" cy="1596132"/>
          </a:xfrm>
          <a:prstGeom prst="straightConnector1">
            <a:avLst/>
          </a:prstGeom>
          <a:ln w="69850">
            <a:solidFill>
              <a:srgbClr val="FFC000"/>
            </a:solidFill>
            <a:tailEnd type="triangle"/>
          </a:ln>
        </p:spPr>
        <p:style>
          <a:lnRef idx="1">
            <a:schemeClr val="accent1"/>
          </a:lnRef>
          <a:fillRef idx="0">
            <a:schemeClr val="accent1"/>
          </a:fillRef>
          <a:effectRef idx="0">
            <a:schemeClr val="accent1"/>
          </a:effectRef>
          <a:fontRef idx="minor">
            <a:schemeClr val="tx1"/>
          </a:fontRef>
        </p:style>
      </p:cxnSp>
      <p:sp>
        <p:nvSpPr>
          <p:cNvPr id="4" name="Rectangle 6">
            <a:extLst>
              <a:ext uri="{FF2B5EF4-FFF2-40B4-BE49-F238E27FC236}">
                <a16:creationId xmlns:a16="http://schemas.microsoft.com/office/drawing/2014/main" id="{A28AF8AE-9B3E-53E4-91CD-7862579F232C}"/>
              </a:ext>
            </a:extLst>
          </p:cNvPr>
          <p:cNvSpPr/>
          <p:nvPr/>
        </p:nvSpPr>
        <p:spPr>
          <a:xfrm>
            <a:off x="0" y="0"/>
            <a:ext cx="914400" cy="13716000"/>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it-IT" dirty="0"/>
          </a:p>
        </p:txBody>
      </p:sp>
      <p:pic>
        <p:nvPicPr>
          <p:cNvPr id="7" name="Immagine 6">
            <a:extLst>
              <a:ext uri="{FF2B5EF4-FFF2-40B4-BE49-F238E27FC236}">
                <a16:creationId xmlns:a16="http://schemas.microsoft.com/office/drawing/2014/main" id="{1C4C856F-6370-04B7-4323-0A5F29713549}"/>
              </a:ext>
            </a:extLst>
          </p:cNvPr>
          <p:cNvPicPr>
            <a:picLocks noChangeAspect="1"/>
          </p:cNvPicPr>
          <p:nvPr/>
        </p:nvPicPr>
        <p:blipFill>
          <a:blip r:embed="rId4"/>
          <a:stretch>
            <a:fillRect/>
          </a:stretch>
        </p:blipFill>
        <p:spPr>
          <a:xfrm>
            <a:off x="1378196" y="5705872"/>
            <a:ext cx="7141395" cy="7374774"/>
          </a:xfrm>
          <a:prstGeom prst="rect">
            <a:avLst/>
          </a:prstGeom>
        </p:spPr>
      </p:pic>
      <p:cxnSp>
        <p:nvCxnSpPr>
          <p:cNvPr id="10" name="Connettore 2 9">
            <a:extLst>
              <a:ext uri="{FF2B5EF4-FFF2-40B4-BE49-F238E27FC236}">
                <a16:creationId xmlns:a16="http://schemas.microsoft.com/office/drawing/2014/main" id="{E691A697-23A7-2334-2B48-453F032B5185}"/>
              </a:ext>
            </a:extLst>
          </p:cNvPr>
          <p:cNvCxnSpPr>
            <a:cxnSpLocks/>
          </p:cNvCxnSpPr>
          <p:nvPr/>
        </p:nvCxnSpPr>
        <p:spPr>
          <a:xfrm>
            <a:off x="3839072" y="5843910"/>
            <a:ext cx="0" cy="1596132"/>
          </a:xfrm>
          <a:prstGeom prst="straightConnector1">
            <a:avLst/>
          </a:prstGeom>
          <a:ln w="69850">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Connettore 2 11">
            <a:extLst>
              <a:ext uri="{FF2B5EF4-FFF2-40B4-BE49-F238E27FC236}">
                <a16:creationId xmlns:a16="http://schemas.microsoft.com/office/drawing/2014/main" id="{54DADD74-EA4A-367B-1571-425F2A637CA3}"/>
              </a:ext>
            </a:extLst>
          </p:cNvPr>
          <p:cNvCxnSpPr>
            <a:cxnSpLocks/>
          </p:cNvCxnSpPr>
          <p:nvPr/>
        </p:nvCxnSpPr>
        <p:spPr>
          <a:xfrm>
            <a:off x="6791400" y="6425952"/>
            <a:ext cx="0" cy="1596132"/>
          </a:xfrm>
          <a:prstGeom prst="straightConnector1">
            <a:avLst/>
          </a:prstGeom>
          <a:ln w="69850">
            <a:solidFill>
              <a:srgbClr val="FFC000"/>
            </a:solidFill>
            <a:tailEnd type="triangle"/>
          </a:ln>
        </p:spPr>
        <p:style>
          <a:lnRef idx="1">
            <a:schemeClr val="accent1"/>
          </a:lnRef>
          <a:fillRef idx="0">
            <a:schemeClr val="accent1"/>
          </a:fillRef>
          <a:effectRef idx="0">
            <a:schemeClr val="accent1"/>
          </a:effectRef>
          <a:fontRef idx="minor">
            <a:schemeClr val="tx1"/>
          </a:fontRef>
        </p:style>
      </p:cxnSp>
      <p:pic>
        <p:nvPicPr>
          <p:cNvPr id="5" name="Immagine 4">
            <a:extLst>
              <a:ext uri="{FF2B5EF4-FFF2-40B4-BE49-F238E27FC236}">
                <a16:creationId xmlns:a16="http://schemas.microsoft.com/office/drawing/2014/main" id="{5F9DFFDA-9B02-92E8-2272-48428BBEDF0B}"/>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2846028" y="12330608"/>
            <a:ext cx="1174776" cy="1094373"/>
          </a:xfrm>
          <a:prstGeom prst="rect">
            <a:avLst/>
          </a:prstGeom>
        </p:spPr>
      </p:pic>
    </p:spTree>
    <p:extLst>
      <p:ext uri="{BB962C8B-B14F-4D97-AF65-F5344CB8AC3E}">
        <p14:creationId xmlns:p14="http://schemas.microsoft.com/office/powerpoint/2010/main" val="998331737"/>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16AFF7-523C-F353-63A5-390179A385EE}"/>
            </a:ext>
          </a:extLst>
        </p:cNvPr>
        <p:cNvGrpSpPr/>
        <p:nvPr/>
      </p:nvGrpSpPr>
      <p:grpSpPr>
        <a:xfrm>
          <a:off x="0" y="0"/>
          <a:ext cx="0" cy="0"/>
          <a:chOff x="0" y="0"/>
          <a:chExt cx="0" cy="0"/>
        </a:xfrm>
      </p:grpSpPr>
      <p:pic>
        <p:nvPicPr>
          <p:cNvPr id="3" name="Immagine 2">
            <a:extLst>
              <a:ext uri="{FF2B5EF4-FFF2-40B4-BE49-F238E27FC236}">
                <a16:creationId xmlns:a16="http://schemas.microsoft.com/office/drawing/2014/main" id="{C27CCF55-16FB-7FA6-65E2-C79BBE7594D6}"/>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414176" y="5705875"/>
            <a:ext cx="10297227" cy="6859792"/>
          </a:xfrm>
          <a:prstGeom prst="rect">
            <a:avLst/>
          </a:prstGeom>
        </p:spPr>
      </p:pic>
      <p:cxnSp>
        <p:nvCxnSpPr>
          <p:cNvPr id="8" name="Connettore diritto 7">
            <a:extLst>
              <a:ext uri="{FF2B5EF4-FFF2-40B4-BE49-F238E27FC236}">
                <a16:creationId xmlns:a16="http://schemas.microsoft.com/office/drawing/2014/main" id="{33A0DFE7-02A6-953E-4511-780128D6633E}"/>
              </a:ext>
            </a:extLst>
          </p:cNvPr>
          <p:cNvCxnSpPr>
            <a:cxnSpLocks/>
          </p:cNvCxnSpPr>
          <p:nvPr/>
        </p:nvCxnSpPr>
        <p:spPr>
          <a:xfrm>
            <a:off x="1414179" y="1962149"/>
            <a:ext cx="1816357" cy="0"/>
          </a:xfrm>
          <a:prstGeom prst="line">
            <a:avLst/>
          </a:prstGeom>
          <a:ln w="85725">
            <a:solidFill>
              <a:schemeClr val="tx1"/>
            </a:solidFill>
          </a:ln>
        </p:spPr>
        <p:style>
          <a:lnRef idx="1">
            <a:schemeClr val="accent1"/>
          </a:lnRef>
          <a:fillRef idx="0">
            <a:schemeClr val="accent1"/>
          </a:fillRef>
          <a:effectRef idx="0">
            <a:schemeClr val="accent1"/>
          </a:effectRef>
          <a:fontRef idx="minor">
            <a:schemeClr val="tx1"/>
          </a:fontRef>
        </p:style>
      </p:cxnSp>
      <p:pic>
        <p:nvPicPr>
          <p:cNvPr id="9" name="Immagine 8">
            <a:extLst>
              <a:ext uri="{FF2B5EF4-FFF2-40B4-BE49-F238E27FC236}">
                <a16:creationId xmlns:a16="http://schemas.microsoft.com/office/drawing/2014/main" id="{6CBCEA3F-1AB9-0705-DE30-DCFBA087BD4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b="-498"/>
          <a:stretch/>
        </p:blipFill>
        <p:spPr>
          <a:xfrm>
            <a:off x="998287" y="615782"/>
            <a:ext cx="4135109" cy="1291964"/>
          </a:xfrm>
          <a:prstGeom prst="rect">
            <a:avLst/>
          </a:prstGeom>
        </p:spPr>
      </p:pic>
      <p:sp>
        <p:nvSpPr>
          <p:cNvPr id="13" name="Rettangolo 17">
            <a:extLst>
              <a:ext uri="{FF2B5EF4-FFF2-40B4-BE49-F238E27FC236}">
                <a16:creationId xmlns:a16="http://schemas.microsoft.com/office/drawing/2014/main" id="{B4B3E052-03A4-565E-1F29-B489636B0DB3}"/>
              </a:ext>
            </a:extLst>
          </p:cNvPr>
          <p:cNvSpPr>
            <a:spLocks noChangeArrowheads="1"/>
          </p:cNvSpPr>
          <p:nvPr/>
        </p:nvSpPr>
        <p:spPr bwMode="auto">
          <a:xfrm>
            <a:off x="1414178" y="2470661"/>
            <a:ext cx="10706100"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75000"/>
              </a:lnSpc>
              <a:spcAft>
                <a:spcPts val="1425"/>
              </a:spcAft>
              <a:buClr>
                <a:srgbClr val="000000"/>
              </a:buClr>
              <a:buSzPct val="100000"/>
              <a:buFont typeface="Times New Roman" panose="02020603050405020304" pitchFamily="18" charset="0"/>
              <a:defRPr sz="5600">
                <a:solidFill>
                  <a:srgbClr val="000000"/>
                </a:solidFill>
                <a:latin typeface="Calibri" panose="020F0502020204030204" pitchFamily="34" charset="0"/>
                <a:cs typeface="Arial Unicode MS" charset="0"/>
              </a:defRPr>
            </a:lvl1pPr>
            <a:lvl2pPr>
              <a:lnSpc>
                <a:spcPct val="75000"/>
              </a:lnSpc>
              <a:spcAft>
                <a:spcPts val="1138"/>
              </a:spcAft>
              <a:buClr>
                <a:srgbClr val="000000"/>
              </a:buClr>
              <a:buSzPct val="100000"/>
              <a:buFont typeface="Times New Roman" panose="02020603050405020304" pitchFamily="18" charset="0"/>
              <a:defRPr sz="4000">
                <a:solidFill>
                  <a:srgbClr val="000000"/>
                </a:solidFill>
                <a:latin typeface="Calibri" panose="020F0502020204030204" pitchFamily="34" charset="0"/>
                <a:cs typeface="Arial Unicode MS" charset="0"/>
              </a:defRPr>
            </a:lvl2pPr>
            <a:lvl3pPr>
              <a:lnSpc>
                <a:spcPct val="75000"/>
              </a:lnSpc>
              <a:spcAft>
                <a:spcPts val="850"/>
              </a:spcAft>
              <a:buClr>
                <a:srgbClr val="000000"/>
              </a:buClr>
              <a:buSzPct val="100000"/>
              <a:buFont typeface="Times New Roman" panose="02020603050405020304" pitchFamily="18" charset="0"/>
              <a:defRPr sz="3600">
                <a:solidFill>
                  <a:srgbClr val="000000"/>
                </a:solidFill>
                <a:latin typeface="Calibri" panose="020F0502020204030204" pitchFamily="34" charset="0"/>
                <a:cs typeface="Arial Unicode MS" charset="0"/>
              </a:defRPr>
            </a:lvl3pPr>
            <a:lvl4pPr>
              <a:lnSpc>
                <a:spcPct val="75000"/>
              </a:lnSpc>
              <a:spcAft>
                <a:spcPts val="575"/>
              </a:spcAft>
              <a:buClr>
                <a:srgbClr val="000000"/>
              </a:buClr>
              <a:buSzPct val="100000"/>
              <a:buFont typeface="Times New Roman" panose="02020603050405020304" pitchFamily="18" charset="0"/>
              <a:defRPr sz="3600">
                <a:solidFill>
                  <a:srgbClr val="000000"/>
                </a:solidFill>
                <a:latin typeface="Calibri" panose="020F0502020204030204" pitchFamily="34" charset="0"/>
                <a:cs typeface="Arial Unicode MS" charset="0"/>
              </a:defRPr>
            </a:lvl4pPr>
            <a:lvl5pPr>
              <a:lnSpc>
                <a:spcPct val="75000"/>
              </a:lnSpc>
              <a:spcAft>
                <a:spcPts val="288"/>
              </a:spcAft>
              <a:buClr>
                <a:srgbClr val="000000"/>
              </a:buClr>
              <a:buSzPct val="100000"/>
              <a:buFont typeface="Times New Roman" panose="02020603050405020304" pitchFamily="18" charset="0"/>
              <a:defRPr sz="2000">
                <a:solidFill>
                  <a:srgbClr val="000000"/>
                </a:solidFill>
                <a:latin typeface="Calibri" panose="020F0502020204030204" pitchFamily="34" charset="0"/>
                <a:cs typeface="Arial Unicode MS" charset="0"/>
              </a:defRPr>
            </a:lvl5pPr>
            <a:lvl6pPr marL="2514600" indent="-228600" defTabSz="449263" eaLnBrk="0" fontAlgn="base" hangingPunct="0">
              <a:lnSpc>
                <a:spcPct val="75000"/>
              </a:lnSpc>
              <a:spcBef>
                <a:spcPct val="0"/>
              </a:spcBef>
              <a:spcAft>
                <a:spcPts val="288"/>
              </a:spcAft>
              <a:buClr>
                <a:srgbClr val="000000"/>
              </a:buClr>
              <a:buSzPct val="100000"/>
              <a:buFont typeface="Times New Roman" panose="02020603050405020304" pitchFamily="18" charset="0"/>
              <a:defRPr sz="2000">
                <a:solidFill>
                  <a:srgbClr val="000000"/>
                </a:solidFill>
                <a:latin typeface="Calibri" panose="020F0502020204030204" pitchFamily="34" charset="0"/>
                <a:cs typeface="Arial Unicode MS" charset="0"/>
              </a:defRPr>
            </a:lvl6pPr>
            <a:lvl7pPr marL="2971800" indent="-228600" defTabSz="449263" eaLnBrk="0" fontAlgn="base" hangingPunct="0">
              <a:lnSpc>
                <a:spcPct val="75000"/>
              </a:lnSpc>
              <a:spcBef>
                <a:spcPct val="0"/>
              </a:spcBef>
              <a:spcAft>
                <a:spcPts val="288"/>
              </a:spcAft>
              <a:buClr>
                <a:srgbClr val="000000"/>
              </a:buClr>
              <a:buSzPct val="100000"/>
              <a:buFont typeface="Times New Roman" panose="02020603050405020304" pitchFamily="18" charset="0"/>
              <a:defRPr sz="2000">
                <a:solidFill>
                  <a:srgbClr val="000000"/>
                </a:solidFill>
                <a:latin typeface="Calibri" panose="020F0502020204030204" pitchFamily="34" charset="0"/>
                <a:cs typeface="Arial Unicode MS" charset="0"/>
              </a:defRPr>
            </a:lvl7pPr>
            <a:lvl8pPr marL="3429000" indent="-228600" defTabSz="449263" eaLnBrk="0" fontAlgn="base" hangingPunct="0">
              <a:lnSpc>
                <a:spcPct val="75000"/>
              </a:lnSpc>
              <a:spcBef>
                <a:spcPct val="0"/>
              </a:spcBef>
              <a:spcAft>
                <a:spcPts val="288"/>
              </a:spcAft>
              <a:buClr>
                <a:srgbClr val="000000"/>
              </a:buClr>
              <a:buSzPct val="100000"/>
              <a:buFont typeface="Times New Roman" panose="02020603050405020304" pitchFamily="18" charset="0"/>
              <a:defRPr sz="2000">
                <a:solidFill>
                  <a:srgbClr val="000000"/>
                </a:solidFill>
                <a:latin typeface="Calibri" panose="020F0502020204030204" pitchFamily="34" charset="0"/>
                <a:cs typeface="Arial Unicode MS" charset="0"/>
              </a:defRPr>
            </a:lvl8pPr>
            <a:lvl9pPr marL="3886200" indent="-228600" defTabSz="449263" eaLnBrk="0" fontAlgn="base" hangingPunct="0">
              <a:lnSpc>
                <a:spcPct val="75000"/>
              </a:lnSpc>
              <a:spcBef>
                <a:spcPct val="0"/>
              </a:spcBef>
              <a:spcAft>
                <a:spcPts val="288"/>
              </a:spcAft>
              <a:buClr>
                <a:srgbClr val="000000"/>
              </a:buClr>
              <a:buSzPct val="100000"/>
              <a:buFont typeface="Times New Roman" panose="02020603050405020304" pitchFamily="18" charset="0"/>
              <a:defRPr sz="2000">
                <a:solidFill>
                  <a:srgbClr val="000000"/>
                </a:solidFill>
                <a:latin typeface="Calibri" panose="020F0502020204030204" pitchFamily="34" charset="0"/>
                <a:cs typeface="Arial Unicode MS" charset="0"/>
              </a:defRPr>
            </a:lvl9pPr>
          </a:lstStyle>
          <a:p>
            <a:pPr eaLnBrk="1" hangingPunct="1">
              <a:lnSpc>
                <a:spcPct val="100000"/>
              </a:lnSpc>
              <a:spcAft>
                <a:spcPct val="0"/>
              </a:spcAft>
              <a:buClrTx/>
              <a:buSzTx/>
              <a:buFontTx/>
              <a:buNone/>
            </a:pPr>
            <a:r>
              <a:rPr lang="it-IT" altLang="it-IT" sz="3600" dirty="0">
                <a:solidFill>
                  <a:schemeClr val="tx1"/>
                </a:solidFill>
                <a:latin typeface="+mn-lt"/>
                <a:cs typeface="Arial" panose="020B0604020202020204" pitchFamily="34" charset="0"/>
              </a:rPr>
              <a:t>Lazise (VR)</a:t>
            </a:r>
          </a:p>
          <a:p>
            <a:pPr eaLnBrk="1" hangingPunct="1">
              <a:lnSpc>
                <a:spcPct val="100000"/>
              </a:lnSpc>
              <a:spcAft>
                <a:spcPct val="0"/>
              </a:spcAft>
              <a:buClrTx/>
              <a:buSzTx/>
              <a:buFontTx/>
              <a:buNone/>
            </a:pPr>
            <a:endParaRPr lang="it-IT" altLang="it-IT" sz="3600" dirty="0">
              <a:solidFill>
                <a:schemeClr val="tx1"/>
              </a:solidFill>
              <a:latin typeface="+mn-lt"/>
              <a:cs typeface="Arial" panose="020B0604020202020204" pitchFamily="34" charset="0"/>
            </a:endParaRPr>
          </a:p>
          <a:p>
            <a:pPr eaLnBrk="1" hangingPunct="1">
              <a:lnSpc>
                <a:spcPct val="100000"/>
              </a:lnSpc>
              <a:spcAft>
                <a:spcPct val="0"/>
              </a:spcAft>
              <a:buClrTx/>
              <a:buSzTx/>
              <a:buFontTx/>
              <a:buNone/>
            </a:pPr>
            <a:r>
              <a:rPr lang="it-IT" altLang="it-IT" sz="3600" b="1" i="1" dirty="0">
                <a:solidFill>
                  <a:schemeClr val="tx1"/>
                </a:solidFill>
                <a:latin typeface="+mn-lt"/>
                <a:cs typeface="Arial" panose="020B0604020202020204" pitchFamily="34" charset="0"/>
              </a:rPr>
              <a:t>10 kWp</a:t>
            </a:r>
            <a:endParaRPr lang="it-IT" altLang="it-IT" sz="3600" dirty="0">
              <a:solidFill>
                <a:schemeClr val="tx1"/>
              </a:solidFill>
              <a:latin typeface="+mn-lt"/>
              <a:cs typeface="Arial" panose="020B0604020202020204" pitchFamily="34" charset="0"/>
            </a:endParaRPr>
          </a:p>
          <a:p>
            <a:pPr eaLnBrk="1" hangingPunct="1">
              <a:lnSpc>
                <a:spcPct val="100000"/>
              </a:lnSpc>
              <a:spcAft>
                <a:spcPct val="0"/>
              </a:spcAft>
              <a:buClrTx/>
              <a:buSzTx/>
              <a:buFontTx/>
              <a:buNone/>
            </a:pPr>
            <a:r>
              <a:rPr lang="it-IT" altLang="it-IT" sz="3600" b="1" i="1" dirty="0">
                <a:solidFill>
                  <a:schemeClr val="tx1"/>
                </a:solidFill>
                <a:latin typeface="+mn-lt"/>
                <a:cs typeface="Arial" panose="020B0604020202020204" pitchFamily="34" charset="0"/>
              </a:rPr>
              <a:t>E-coppo rosso</a:t>
            </a:r>
          </a:p>
        </p:txBody>
      </p:sp>
      <p:pic>
        <p:nvPicPr>
          <p:cNvPr id="5" name="Immagine 4">
            <a:extLst>
              <a:ext uri="{FF2B5EF4-FFF2-40B4-BE49-F238E27FC236}">
                <a16:creationId xmlns:a16="http://schemas.microsoft.com/office/drawing/2014/main" id="{EF7FC981-CCE9-C62E-C981-AEB718AF1B9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2931768" y="1015364"/>
            <a:ext cx="8781257" cy="5849884"/>
          </a:xfrm>
          <a:prstGeom prst="rect">
            <a:avLst/>
          </a:prstGeom>
        </p:spPr>
      </p:pic>
      <p:pic>
        <p:nvPicPr>
          <p:cNvPr id="6" name="Immagine 5">
            <a:extLst>
              <a:ext uri="{FF2B5EF4-FFF2-40B4-BE49-F238E27FC236}">
                <a16:creationId xmlns:a16="http://schemas.microsoft.com/office/drawing/2014/main" id="{200B8D46-5D33-6803-9226-5FD721DDD62B}"/>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2914779" y="7422680"/>
            <a:ext cx="8781588" cy="5849888"/>
          </a:xfrm>
          <a:prstGeom prst="rect">
            <a:avLst/>
          </a:prstGeom>
        </p:spPr>
      </p:pic>
      <p:sp>
        <p:nvSpPr>
          <p:cNvPr id="2" name="Rectangle 6">
            <a:extLst>
              <a:ext uri="{FF2B5EF4-FFF2-40B4-BE49-F238E27FC236}">
                <a16:creationId xmlns:a16="http://schemas.microsoft.com/office/drawing/2014/main" id="{8DD8E1EF-DECB-76BF-BF6B-A4478C282D51}"/>
              </a:ext>
            </a:extLst>
          </p:cNvPr>
          <p:cNvSpPr/>
          <p:nvPr/>
        </p:nvSpPr>
        <p:spPr>
          <a:xfrm>
            <a:off x="0" y="0"/>
            <a:ext cx="914400" cy="13716000"/>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it-IT" dirty="0"/>
          </a:p>
        </p:txBody>
      </p:sp>
      <p:pic>
        <p:nvPicPr>
          <p:cNvPr id="4" name="Immagine 3">
            <a:extLst>
              <a:ext uri="{FF2B5EF4-FFF2-40B4-BE49-F238E27FC236}">
                <a16:creationId xmlns:a16="http://schemas.microsoft.com/office/drawing/2014/main" id="{3B481450-2B87-7F85-F0B0-D403304AB2E8}"/>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2899743" y="12178195"/>
            <a:ext cx="1174776" cy="1094373"/>
          </a:xfrm>
          <a:prstGeom prst="rect">
            <a:avLst/>
          </a:prstGeom>
        </p:spPr>
      </p:pic>
    </p:spTree>
    <p:extLst>
      <p:ext uri="{BB962C8B-B14F-4D97-AF65-F5344CB8AC3E}">
        <p14:creationId xmlns:p14="http://schemas.microsoft.com/office/powerpoint/2010/main" val="1401817401"/>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tangolo 2">
            <a:extLst>
              <a:ext uri="{FF2B5EF4-FFF2-40B4-BE49-F238E27FC236}">
                <a16:creationId xmlns:a16="http://schemas.microsoft.com/office/drawing/2014/main" id="{4BCAC240-4ED6-4B97-963E-457C597D1BC0}"/>
              </a:ext>
            </a:extLst>
          </p:cNvPr>
          <p:cNvSpPr/>
          <p:nvPr/>
        </p:nvSpPr>
        <p:spPr>
          <a:xfrm>
            <a:off x="16856687" y="11335158"/>
            <a:ext cx="7245104" cy="646331"/>
          </a:xfrm>
          <a:prstGeom prst="rect">
            <a:avLst/>
          </a:prstGeom>
        </p:spPr>
        <p:txBody>
          <a:bodyPr wrap="square">
            <a:spAutoFit/>
          </a:bodyPr>
          <a:lstStyle/>
          <a:p>
            <a:pPr algn="r"/>
            <a:r>
              <a:rPr lang="it-IT" dirty="0">
                <a:solidFill>
                  <a:schemeClr val="bg1"/>
                </a:solidFill>
                <a:latin typeface="Arial" panose="020B0604020202020204" pitchFamily="34" charset="0"/>
              </a:rPr>
              <a:t>Centro storico</a:t>
            </a:r>
          </a:p>
          <a:p>
            <a:pPr algn="r"/>
            <a:r>
              <a:rPr lang="it-IT" i="1" dirty="0">
                <a:solidFill>
                  <a:schemeClr val="bg1"/>
                </a:solidFill>
                <a:latin typeface="Arial" panose="020B0604020202020204" pitchFamily="34" charset="0"/>
              </a:rPr>
              <a:t>Lago di Garda</a:t>
            </a:r>
          </a:p>
        </p:txBody>
      </p:sp>
      <p:sp>
        <p:nvSpPr>
          <p:cNvPr id="20" name="Rettangolo 19">
            <a:extLst>
              <a:ext uri="{FF2B5EF4-FFF2-40B4-BE49-F238E27FC236}">
                <a16:creationId xmlns:a16="http://schemas.microsoft.com/office/drawing/2014/main" id="{107269A5-7DC4-4CCB-9A97-2B11AA82FCFF}"/>
              </a:ext>
            </a:extLst>
          </p:cNvPr>
          <p:cNvSpPr/>
          <p:nvPr/>
        </p:nvSpPr>
        <p:spPr>
          <a:xfrm>
            <a:off x="1562524" y="2681539"/>
            <a:ext cx="7245104" cy="1200329"/>
          </a:xfrm>
          <a:prstGeom prst="rect">
            <a:avLst/>
          </a:prstGeom>
        </p:spPr>
        <p:txBody>
          <a:bodyPr wrap="square">
            <a:spAutoFit/>
          </a:bodyPr>
          <a:lstStyle/>
          <a:p>
            <a:r>
              <a:rPr lang="it-IT" sz="3600" b="1" i="1" dirty="0"/>
              <a:t>11 kWp E-coppo</a:t>
            </a:r>
          </a:p>
          <a:p>
            <a:r>
              <a:rPr lang="it-IT" sz="3600" i="1" dirty="0"/>
              <a:t>Asolo (TV)</a:t>
            </a:r>
          </a:p>
        </p:txBody>
      </p:sp>
      <p:pic>
        <p:nvPicPr>
          <p:cNvPr id="4" name="Immagine 3">
            <a:extLst>
              <a:ext uri="{FF2B5EF4-FFF2-40B4-BE49-F238E27FC236}">
                <a16:creationId xmlns:a16="http://schemas.microsoft.com/office/drawing/2014/main" id="{B13F87B1-4445-7A0C-803E-73895B5C10E9}"/>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b="-498"/>
          <a:stretch/>
        </p:blipFill>
        <p:spPr>
          <a:xfrm>
            <a:off x="1049966" y="615782"/>
            <a:ext cx="4135109" cy="1291964"/>
          </a:xfrm>
          <a:prstGeom prst="rect">
            <a:avLst/>
          </a:prstGeom>
        </p:spPr>
      </p:pic>
      <p:cxnSp>
        <p:nvCxnSpPr>
          <p:cNvPr id="5" name="Connettore diritto 4">
            <a:extLst>
              <a:ext uri="{FF2B5EF4-FFF2-40B4-BE49-F238E27FC236}">
                <a16:creationId xmlns:a16="http://schemas.microsoft.com/office/drawing/2014/main" id="{3D498B22-24B1-F977-264E-0F2459B9DCAD}"/>
              </a:ext>
            </a:extLst>
          </p:cNvPr>
          <p:cNvCxnSpPr>
            <a:cxnSpLocks/>
          </p:cNvCxnSpPr>
          <p:nvPr/>
        </p:nvCxnSpPr>
        <p:spPr>
          <a:xfrm>
            <a:off x="1465857" y="1962149"/>
            <a:ext cx="1816357" cy="0"/>
          </a:xfrm>
          <a:prstGeom prst="line">
            <a:avLst/>
          </a:prstGeom>
          <a:ln w="85725">
            <a:solidFill>
              <a:schemeClr val="tx1"/>
            </a:solidFill>
          </a:ln>
        </p:spPr>
        <p:style>
          <a:lnRef idx="1">
            <a:schemeClr val="accent1"/>
          </a:lnRef>
          <a:fillRef idx="0">
            <a:schemeClr val="accent1"/>
          </a:fillRef>
          <a:effectRef idx="0">
            <a:schemeClr val="accent1"/>
          </a:effectRef>
          <a:fontRef idx="minor">
            <a:schemeClr val="tx1"/>
          </a:fontRef>
        </p:style>
      </p:cxnSp>
      <p:pic>
        <p:nvPicPr>
          <p:cNvPr id="6" name="Immagine 5">
            <a:extLst>
              <a:ext uri="{FF2B5EF4-FFF2-40B4-BE49-F238E27FC236}">
                <a16:creationId xmlns:a16="http://schemas.microsoft.com/office/drawing/2014/main" id="{71932F6E-8F99-0AD3-47FE-1ED3C5CC7CC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534816" y="5345833"/>
            <a:ext cx="10333060" cy="6883324"/>
          </a:xfrm>
          <a:prstGeom prst="rect">
            <a:avLst/>
          </a:prstGeom>
        </p:spPr>
      </p:pic>
      <p:pic>
        <p:nvPicPr>
          <p:cNvPr id="7" name="Immagine 6">
            <a:extLst>
              <a:ext uri="{FF2B5EF4-FFF2-40B4-BE49-F238E27FC236}">
                <a16:creationId xmlns:a16="http://schemas.microsoft.com/office/drawing/2014/main" id="{211A798B-AB6E-A1A5-6ED2-BA902312449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2340022" y="1734517"/>
            <a:ext cx="11621758" cy="6537239"/>
          </a:xfrm>
          <a:prstGeom prst="rect">
            <a:avLst/>
          </a:prstGeom>
        </p:spPr>
      </p:pic>
      <p:sp>
        <p:nvSpPr>
          <p:cNvPr id="8" name="Rectangle 6">
            <a:extLst>
              <a:ext uri="{FF2B5EF4-FFF2-40B4-BE49-F238E27FC236}">
                <a16:creationId xmlns:a16="http://schemas.microsoft.com/office/drawing/2014/main" id="{A54843E4-12FF-0003-EBED-8F71EFB3180C}"/>
              </a:ext>
            </a:extLst>
          </p:cNvPr>
          <p:cNvSpPr/>
          <p:nvPr/>
        </p:nvSpPr>
        <p:spPr>
          <a:xfrm>
            <a:off x="0" y="0"/>
            <a:ext cx="914400" cy="13716000"/>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it-IT" dirty="0"/>
          </a:p>
        </p:txBody>
      </p:sp>
      <p:pic>
        <p:nvPicPr>
          <p:cNvPr id="9" name="Immagine 8">
            <a:extLst>
              <a:ext uri="{FF2B5EF4-FFF2-40B4-BE49-F238E27FC236}">
                <a16:creationId xmlns:a16="http://schemas.microsoft.com/office/drawing/2014/main" id="{78E81B2F-F6A6-B049-16D7-E6924FDDC4FD}"/>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2787004" y="11981483"/>
            <a:ext cx="1174776" cy="1094373"/>
          </a:xfrm>
          <a:prstGeom prst="rect">
            <a:avLst/>
          </a:prstGeom>
        </p:spPr>
      </p:pic>
    </p:spTree>
    <p:extLst>
      <p:ext uri="{BB962C8B-B14F-4D97-AF65-F5344CB8AC3E}">
        <p14:creationId xmlns:p14="http://schemas.microsoft.com/office/powerpoint/2010/main" val="61453865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900" name="Rettangolo 17">
            <a:extLst>
              <a:ext uri="{FF2B5EF4-FFF2-40B4-BE49-F238E27FC236}">
                <a16:creationId xmlns:a16="http://schemas.microsoft.com/office/drawing/2014/main" id="{70432653-7D13-71F0-77FF-D71FC3B3B4D9}"/>
              </a:ext>
            </a:extLst>
          </p:cNvPr>
          <p:cNvSpPr>
            <a:spLocks noChangeArrowheads="1"/>
          </p:cNvSpPr>
          <p:nvPr/>
        </p:nvSpPr>
        <p:spPr bwMode="auto">
          <a:xfrm>
            <a:off x="1564395" y="2668880"/>
            <a:ext cx="10704514"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75000"/>
              </a:lnSpc>
              <a:spcAft>
                <a:spcPts val="1425"/>
              </a:spcAft>
              <a:buClr>
                <a:srgbClr val="000000"/>
              </a:buClr>
              <a:buSzPct val="100000"/>
              <a:buFont typeface="Times New Roman" panose="02020603050405020304" pitchFamily="18" charset="0"/>
              <a:defRPr sz="5600">
                <a:solidFill>
                  <a:srgbClr val="000000"/>
                </a:solidFill>
                <a:latin typeface="Calibri" panose="020F0502020204030204" pitchFamily="34" charset="0"/>
                <a:cs typeface="Arial Unicode MS" charset="0"/>
              </a:defRPr>
            </a:lvl1pPr>
            <a:lvl2pPr>
              <a:lnSpc>
                <a:spcPct val="75000"/>
              </a:lnSpc>
              <a:spcAft>
                <a:spcPts val="1138"/>
              </a:spcAft>
              <a:buClr>
                <a:srgbClr val="000000"/>
              </a:buClr>
              <a:buSzPct val="100000"/>
              <a:buFont typeface="Times New Roman" panose="02020603050405020304" pitchFamily="18" charset="0"/>
              <a:defRPr sz="4000">
                <a:solidFill>
                  <a:srgbClr val="000000"/>
                </a:solidFill>
                <a:latin typeface="Calibri" panose="020F0502020204030204" pitchFamily="34" charset="0"/>
                <a:cs typeface="Arial Unicode MS" charset="0"/>
              </a:defRPr>
            </a:lvl2pPr>
            <a:lvl3pPr>
              <a:lnSpc>
                <a:spcPct val="75000"/>
              </a:lnSpc>
              <a:spcAft>
                <a:spcPts val="850"/>
              </a:spcAft>
              <a:buClr>
                <a:srgbClr val="000000"/>
              </a:buClr>
              <a:buSzPct val="100000"/>
              <a:buFont typeface="Times New Roman" panose="02020603050405020304" pitchFamily="18" charset="0"/>
              <a:defRPr sz="3600">
                <a:solidFill>
                  <a:srgbClr val="000000"/>
                </a:solidFill>
                <a:latin typeface="Calibri" panose="020F0502020204030204" pitchFamily="34" charset="0"/>
                <a:cs typeface="Arial Unicode MS" charset="0"/>
              </a:defRPr>
            </a:lvl3pPr>
            <a:lvl4pPr>
              <a:lnSpc>
                <a:spcPct val="75000"/>
              </a:lnSpc>
              <a:spcAft>
                <a:spcPts val="575"/>
              </a:spcAft>
              <a:buClr>
                <a:srgbClr val="000000"/>
              </a:buClr>
              <a:buSzPct val="100000"/>
              <a:buFont typeface="Times New Roman" panose="02020603050405020304" pitchFamily="18" charset="0"/>
              <a:defRPr sz="3600">
                <a:solidFill>
                  <a:srgbClr val="000000"/>
                </a:solidFill>
                <a:latin typeface="Calibri" panose="020F0502020204030204" pitchFamily="34" charset="0"/>
                <a:cs typeface="Arial Unicode MS" charset="0"/>
              </a:defRPr>
            </a:lvl4pPr>
            <a:lvl5pPr>
              <a:lnSpc>
                <a:spcPct val="75000"/>
              </a:lnSpc>
              <a:spcAft>
                <a:spcPts val="288"/>
              </a:spcAft>
              <a:buClr>
                <a:srgbClr val="000000"/>
              </a:buClr>
              <a:buSzPct val="100000"/>
              <a:buFont typeface="Times New Roman" panose="02020603050405020304" pitchFamily="18" charset="0"/>
              <a:defRPr sz="2000">
                <a:solidFill>
                  <a:srgbClr val="000000"/>
                </a:solidFill>
                <a:latin typeface="Calibri" panose="020F0502020204030204" pitchFamily="34" charset="0"/>
                <a:cs typeface="Arial Unicode MS" charset="0"/>
              </a:defRPr>
            </a:lvl5pPr>
            <a:lvl6pPr marL="2514600" indent="-228600" defTabSz="449263" eaLnBrk="0" fontAlgn="base" hangingPunct="0">
              <a:lnSpc>
                <a:spcPct val="75000"/>
              </a:lnSpc>
              <a:spcBef>
                <a:spcPct val="0"/>
              </a:spcBef>
              <a:spcAft>
                <a:spcPts val="288"/>
              </a:spcAft>
              <a:buClr>
                <a:srgbClr val="000000"/>
              </a:buClr>
              <a:buSzPct val="100000"/>
              <a:buFont typeface="Times New Roman" panose="02020603050405020304" pitchFamily="18" charset="0"/>
              <a:defRPr sz="2000">
                <a:solidFill>
                  <a:srgbClr val="000000"/>
                </a:solidFill>
                <a:latin typeface="Calibri" panose="020F0502020204030204" pitchFamily="34" charset="0"/>
                <a:cs typeface="Arial Unicode MS" charset="0"/>
              </a:defRPr>
            </a:lvl6pPr>
            <a:lvl7pPr marL="2971800" indent="-228600" defTabSz="449263" eaLnBrk="0" fontAlgn="base" hangingPunct="0">
              <a:lnSpc>
                <a:spcPct val="75000"/>
              </a:lnSpc>
              <a:spcBef>
                <a:spcPct val="0"/>
              </a:spcBef>
              <a:spcAft>
                <a:spcPts val="288"/>
              </a:spcAft>
              <a:buClr>
                <a:srgbClr val="000000"/>
              </a:buClr>
              <a:buSzPct val="100000"/>
              <a:buFont typeface="Times New Roman" panose="02020603050405020304" pitchFamily="18" charset="0"/>
              <a:defRPr sz="2000">
                <a:solidFill>
                  <a:srgbClr val="000000"/>
                </a:solidFill>
                <a:latin typeface="Calibri" panose="020F0502020204030204" pitchFamily="34" charset="0"/>
                <a:cs typeface="Arial Unicode MS" charset="0"/>
              </a:defRPr>
            </a:lvl7pPr>
            <a:lvl8pPr marL="3429000" indent="-228600" defTabSz="449263" eaLnBrk="0" fontAlgn="base" hangingPunct="0">
              <a:lnSpc>
                <a:spcPct val="75000"/>
              </a:lnSpc>
              <a:spcBef>
                <a:spcPct val="0"/>
              </a:spcBef>
              <a:spcAft>
                <a:spcPts val="288"/>
              </a:spcAft>
              <a:buClr>
                <a:srgbClr val="000000"/>
              </a:buClr>
              <a:buSzPct val="100000"/>
              <a:buFont typeface="Times New Roman" panose="02020603050405020304" pitchFamily="18" charset="0"/>
              <a:defRPr sz="2000">
                <a:solidFill>
                  <a:srgbClr val="000000"/>
                </a:solidFill>
                <a:latin typeface="Calibri" panose="020F0502020204030204" pitchFamily="34" charset="0"/>
                <a:cs typeface="Arial Unicode MS" charset="0"/>
              </a:defRPr>
            </a:lvl8pPr>
            <a:lvl9pPr marL="3886200" indent="-228600" defTabSz="449263" eaLnBrk="0" fontAlgn="base" hangingPunct="0">
              <a:lnSpc>
                <a:spcPct val="75000"/>
              </a:lnSpc>
              <a:spcBef>
                <a:spcPct val="0"/>
              </a:spcBef>
              <a:spcAft>
                <a:spcPts val="288"/>
              </a:spcAft>
              <a:buClr>
                <a:srgbClr val="000000"/>
              </a:buClr>
              <a:buSzPct val="100000"/>
              <a:buFont typeface="Times New Roman" panose="02020603050405020304" pitchFamily="18" charset="0"/>
              <a:defRPr sz="2000">
                <a:solidFill>
                  <a:srgbClr val="000000"/>
                </a:solidFill>
                <a:latin typeface="Calibri" panose="020F0502020204030204" pitchFamily="34" charset="0"/>
                <a:cs typeface="Arial Unicode MS" charset="0"/>
              </a:defRPr>
            </a:lvl9pPr>
          </a:lstStyle>
          <a:p>
            <a:pPr eaLnBrk="1" hangingPunct="1">
              <a:lnSpc>
                <a:spcPct val="100000"/>
              </a:lnSpc>
              <a:spcAft>
                <a:spcPct val="0"/>
              </a:spcAft>
              <a:buClrTx/>
              <a:buSzTx/>
              <a:buFontTx/>
              <a:buNone/>
            </a:pPr>
            <a:r>
              <a:rPr lang="it-IT" altLang="it-IT" sz="3600" dirty="0">
                <a:solidFill>
                  <a:schemeClr val="tx1"/>
                </a:solidFill>
                <a:cs typeface="Arial" panose="020B0604020202020204" pitchFamily="34" charset="0"/>
              </a:rPr>
              <a:t>Villa residenziale </a:t>
            </a:r>
            <a:r>
              <a:rPr lang="it-IT" altLang="it-IT" sz="3600" b="1" i="1" dirty="0">
                <a:solidFill>
                  <a:schemeClr val="tx1"/>
                </a:solidFill>
                <a:cs typeface="Arial" panose="020B0604020202020204" pitchFamily="34" charset="0"/>
              </a:rPr>
              <a:t>- </a:t>
            </a:r>
            <a:r>
              <a:rPr lang="it-IT" altLang="it-IT" sz="3600" dirty="0">
                <a:solidFill>
                  <a:schemeClr val="tx1"/>
                </a:solidFill>
                <a:cs typeface="Arial" panose="020B0604020202020204" pitchFamily="34" charset="0"/>
              </a:rPr>
              <a:t>Provincia di Treviso</a:t>
            </a:r>
          </a:p>
          <a:p>
            <a:pPr eaLnBrk="1" hangingPunct="1">
              <a:lnSpc>
                <a:spcPct val="100000"/>
              </a:lnSpc>
              <a:spcAft>
                <a:spcPct val="0"/>
              </a:spcAft>
              <a:buClrTx/>
              <a:buSzTx/>
              <a:buFontTx/>
              <a:buNone/>
            </a:pPr>
            <a:r>
              <a:rPr lang="it-IT" altLang="it-IT" sz="3600" b="1" i="1" dirty="0">
                <a:solidFill>
                  <a:schemeClr val="tx1"/>
                </a:solidFill>
                <a:cs typeface="Arial" panose="020B0604020202020204" pitchFamily="34" charset="0"/>
              </a:rPr>
              <a:t>E-tegola ardesia</a:t>
            </a:r>
          </a:p>
          <a:p>
            <a:pPr eaLnBrk="1" hangingPunct="1">
              <a:lnSpc>
                <a:spcPct val="100000"/>
              </a:lnSpc>
              <a:spcAft>
                <a:spcPct val="0"/>
              </a:spcAft>
              <a:buClrTx/>
              <a:buSzTx/>
              <a:buFontTx/>
              <a:buNone/>
            </a:pPr>
            <a:r>
              <a:rPr lang="it-IT" altLang="it-IT" sz="3600" b="1" i="1" dirty="0">
                <a:solidFill>
                  <a:schemeClr val="tx1"/>
                </a:solidFill>
                <a:cs typeface="Arial" panose="020B0604020202020204" pitchFamily="34" charset="0"/>
              </a:rPr>
              <a:t>Potenza installata 10 kWp su 2 falde</a:t>
            </a:r>
          </a:p>
        </p:txBody>
      </p:sp>
      <p:pic>
        <p:nvPicPr>
          <p:cNvPr id="2" name="Immagine 1">
            <a:extLst>
              <a:ext uri="{FF2B5EF4-FFF2-40B4-BE49-F238E27FC236}">
                <a16:creationId xmlns:a16="http://schemas.microsoft.com/office/drawing/2014/main" id="{19A163EB-16C3-B5BC-263A-E7042E9A75D8}"/>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b="-498"/>
          <a:stretch/>
        </p:blipFill>
        <p:spPr>
          <a:xfrm>
            <a:off x="1323461" y="819010"/>
            <a:ext cx="4135109" cy="1291964"/>
          </a:xfrm>
          <a:prstGeom prst="rect">
            <a:avLst/>
          </a:prstGeom>
        </p:spPr>
      </p:pic>
      <p:cxnSp>
        <p:nvCxnSpPr>
          <p:cNvPr id="3" name="Connettore diritto 2">
            <a:extLst>
              <a:ext uri="{FF2B5EF4-FFF2-40B4-BE49-F238E27FC236}">
                <a16:creationId xmlns:a16="http://schemas.microsoft.com/office/drawing/2014/main" id="{7FB13DB7-D5FE-1B65-AF3B-B384EFC5269C}"/>
              </a:ext>
            </a:extLst>
          </p:cNvPr>
          <p:cNvCxnSpPr>
            <a:cxnSpLocks/>
          </p:cNvCxnSpPr>
          <p:nvPr/>
        </p:nvCxnSpPr>
        <p:spPr>
          <a:xfrm>
            <a:off x="1611493" y="2110974"/>
            <a:ext cx="1816357" cy="0"/>
          </a:xfrm>
          <a:prstGeom prst="line">
            <a:avLst/>
          </a:prstGeom>
          <a:ln w="85725">
            <a:solidFill>
              <a:schemeClr val="tx1"/>
            </a:solidFill>
          </a:ln>
        </p:spPr>
        <p:style>
          <a:lnRef idx="1">
            <a:schemeClr val="accent1"/>
          </a:lnRef>
          <a:fillRef idx="0">
            <a:schemeClr val="accent1"/>
          </a:fillRef>
          <a:effectRef idx="0">
            <a:schemeClr val="accent1"/>
          </a:effectRef>
          <a:fontRef idx="minor">
            <a:schemeClr val="tx1"/>
          </a:fontRef>
        </p:style>
      </p:cxnSp>
      <p:pic>
        <p:nvPicPr>
          <p:cNvPr id="4" name="Immagine 3">
            <a:extLst>
              <a:ext uri="{FF2B5EF4-FFF2-40B4-BE49-F238E27FC236}">
                <a16:creationId xmlns:a16="http://schemas.microsoft.com/office/drawing/2014/main" id="{29098C44-B2C4-E0D4-26F0-ED88C1DE4651}"/>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2512256" y="11724188"/>
            <a:ext cx="1603612" cy="14978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Immagine 10" descr="Immagine che contiene aria aperta, pianta, Beni immobili, proprietà&#10;&#10;Descrizione generata automaticamente">
            <a:extLst>
              <a:ext uri="{FF2B5EF4-FFF2-40B4-BE49-F238E27FC236}">
                <a16:creationId xmlns:a16="http://schemas.microsoft.com/office/drawing/2014/main" id="{1F84DAE7-073D-D31B-4406-151D4A8FED3F}"/>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564394" y="6115764"/>
            <a:ext cx="10859131" cy="7239420"/>
          </a:xfrm>
          <a:prstGeom prst="rect">
            <a:avLst/>
          </a:prstGeom>
        </p:spPr>
      </p:pic>
      <p:pic>
        <p:nvPicPr>
          <p:cNvPr id="13" name="Immagine 12" descr="Immagine che contiene aria aperta, edificio, tetto, cielo&#10;&#10;Descrizione generata automaticamente">
            <a:extLst>
              <a:ext uri="{FF2B5EF4-FFF2-40B4-BE49-F238E27FC236}">
                <a16:creationId xmlns:a16="http://schemas.microsoft.com/office/drawing/2014/main" id="{F18A1F81-6EF9-26A8-FAF5-708F85EA8273}"/>
              </a:ext>
            </a:extLst>
          </p:cNvPr>
          <p:cNvPicPr>
            <a:picLocks noChangeAspect="1"/>
          </p:cNvPicPr>
          <p:nvPr/>
        </p:nvPicPr>
        <p:blipFill>
          <a:blip r:embed="rId5" cstate="email">
            <a:extLst>
              <a:ext uri="{28A0092B-C50C-407E-A947-70E740481C1C}">
                <a14:useLocalDpi xmlns:a14="http://schemas.microsoft.com/office/drawing/2010/main"/>
              </a:ext>
            </a:extLst>
          </a:blip>
          <a:srcRect/>
          <a:stretch/>
        </p:blipFill>
        <p:spPr>
          <a:xfrm>
            <a:off x="13358167" y="9594306"/>
            <a:ext cx="9000000" cy="3627764"/>
          </a:xfrm>
          <a:prstGeom prst="rect">
            <a:avLst/>
          </a:prstGeom>
        </p:spPr>
      </p:pic>
      <p:pic>
        <p:nvPicPr>
          <p:cNvPr id="15" name="Immagine 14" descr="Immagine che contiene edificio, aria aperta, proprietà, cielo&#10;&#10;Descrizione generata automaticamente">
            <a:extLst>
              <a:ext uri="{FF2B5EF4-FFF2-40B4-BE49-F238E27FC236}">
                <a16:creationId xmlns:a16="http://schemas.microsoft.com/office/drawing/2014/main" id="{C0E69485-088A-90AC-5C67-024FE4F70983}"/>
              </a:ext>
            </a:extLst>
          </p:cNvPr>
          <p:cNvPicPr>
            <a:picLocks noChangeAspect="1"/>
          </p:cNvPicPr>
          <p:nvPr/>
        </p:nvPicPr>
        <p:blipFill>
          <a:blip r:embed="rId6" cstate="email">
            <a:extLst>
              <a:ext uri="{28A0092B-C50C-407E-A947-70E740481C1C}">
                <a14:useLocalDpi xmlns:a14="http://schemas.microsoft.com/office/drawing/2010/main"/>
              </a:ext>
            </a:extLst>
          </a:blip>
          <a:srcRect/>
          <a:stretch/>
        </p:blipFill>
        <p:spPr>
          <a:xfrm>
            <a:off x="13358167" y="570771"/>
            <a:ext cx="9000000" cy="3924484"/>
          </a:xfrm>
          <a:prstGeom prst="rect">
            <a:avLst/>
          </a:prstGeom>
        </p:spPr>
      </p:pic>
      <p:pic>
        <p:nvPicPr>
          <p:cNvPr id="17" name="Immagine 16" descr="Immagine che contiene edificio, aria aperta, proprietà, cielo&#10;&#10;Descrizione generata automaticamente">
            <a:extLst>
              <a:ext uri="{FF2B5EF4-FFF2-40B4-BE49-F238E27FC236}">
                <a16:creationId xmlns:a16="http://schemas.microsoft.com/office/drawing/2014/main" id="{657C6085-EAD9-3732-D0FB-652EF8A842B5}"/>
              </a:ext>
            </a:extLst>
          </p:cNvPr>
          <p:cNvPicPr>
            <a:picLocks noChangeAspect="1"/>
          </p:cNvPicPr>
          <p:nvPr/>
        </p:nvPicPr>
        <p:blipFill>
          <a:blip r:embed="rId7" cstate="email">
            <a:extLst>
              <a:ext uri="{28A0092B-C50C-407E-A947-70E740481C1C}">
                <a14:useLocalDpi xmlns:a14="http://schemas.microsoft.com/office/drawing/2010/main"/>
              </a:ext>
            </a:extLst>
          </a:blip>
          <a:srcRect/>
          <a:stretch/>
        </p:blipFill>
        <p:spPr>
          <a:xfrm>
            <a:off x="13358167" y="5082538"/>
            <a:ext cx="9000000" cy="3924484"/>
          </a:xfrm>
          <a:prstGeom prst="rect">
            <a:avLst/>
          </a:prstGeom>
        </p:spPr>
      </p:pic>
      <p:cxnSp>
        <p:nvCxnSpPr>
          <p:cNvPr id="18" name="Connettore 2 17">
            <a:extLst>
              <a:ext uri="{FF2B5EF4-FFF2-40B4-BE49-F238E27FC236}">
                <a16:creationId xmlns:a16="http://schemas.microsoft.com/office/drawing/2014/main" id="{4A4980D9-E02A-AE63-2641-35CD35E758DC}"/>
              </a:ext>
            </a:extLst>
          </p:cNvPr>
          <p:cNvCxnSpPr>
            <a:cxnSpLocks/>
          </p:cNvCxnSpPr>
          <p:nvPr/>
        </p:nvCxnSpPr>
        <p:spPr>
          <a:xfrm>
            <a:off x="16310724" y="433510"/>
            <a:ext cx="0" cy="1217758"/>
          </a:xfrm>
          <a:prstGeom prst="straightConnector1">
            <a:avLst/>
          </a:prstGeom>
          <a:ln w="69850">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20" name="Connettore 2 19">
            <a:extLst>
              <a:ext uri="{FF2B5EF4-FFF2-40B4-BE49-F238E27FC236}">
                <a16:creationId xmlns:a16="http://schemas.microsoft.com/office/drawing/2014/main" id="{3D4C910B-9D48-60A2-6A87-A9D4AF7847BD}"/>
              </a:ext>
            </a:extLst>
          </p:cNvPr>
          <p:cNvCxnSpPr>
            <a:cxnSpLocks/>
          </p:cNvCxnSpPr>
          <p:nvPr/>
        </p:nvCxnSpPr>
        <p:spPr>
          <a:xfrm>
            <a:off x="18470964" y="433510"/>
            <a:ext cx="0" cy="1217758"/>
          </a:xfrm>
          <a:prstGeom prst="straightConnector1">
            <a:avLst/>
          </a:prstGeom>
          <a:ln w="69850">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21" name="Connettore 2 20">
            <a:extLst>
              <a:ext uri="{FF2B5EF4-FFF2-40B4-BE49-F238E27FC236}">
                <a16:creationId xmlns:a16="http://schemas.microsoft.com/office/drawing/2014/main" id="{94515449-86C9-DFA9-47F7-5EB16D3AAB5F}"/>
              </a:ext>
            </a:extLst>
          </p:cNvPr>
          <p:cNvCxnSpPr>
            <a:cxnSpLocks/>
          </p:cNvCxnSpPr>
          <p:nvPr/>
        </p:nvCxnSpPr>
        <p:spPr>
          <a:xfrm>
            <a:off x="18975020" y="4898006"/>
            <a:ext cx="0" cy="1217758"/>
          </a:xfrm>
          <a:prstGeom prst="straightConnector1">
            <a:avLst/>
          </a:prstGeom>
          <a:ln w="69850">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22" name="Connettore 2 21">
            <a:extLst>
              <a:ext uri="{FF2B5EF4-FFF2-40B4-BE49-F238E27FC236}">
                <a16:creationId xmlns:a16="http://schemas.microsoft.com/office/drawing/2014/main" id="{701B6C4A-3FE3-7586-99BE-48EFFD856D24}"/>
              </a:ext>
            </a:extLst>
          </p:cNvPr>
          <p:cNvCxnSpPr>
            <a:cxnSpLocks/>
          </p:cNvCxnSpPr>
          <p:nvPr/>
        </p:nvCxnSpPr>
        <p:spPr>
          <a:xfrm>
            <a:off x="17318836" y="9222264"/>
            <a:ext cx="0" cy="1217758"/>
          </a:xfrm>
          <a:prstGeom prst="straightConnector1">
            <a:avLst/>
          </a:prstGeom>
          <a:ln w="69850">
            <a:solidFill>
              <a:srgbClr val="FFC000"/>
            </a:solidFill>
            <a:tailEnd type="triangle"/>
          </a:ln>
        </p:spPr>
        <p:style>
          <a:lnRef idx="1">
            <a:schemeClr val="accent1"/>
          </a:lnRef>
          <a:fillRef idx="0">
            <a:schemeClr val="accent1"/>
          </a:fillRef>
          <a:effectRef idx="0">
            <a:schemeClr val="accent1"/>
          </a:effectRef>
          <a:fontRef idx="minor">
            <a:schemeClr val="tx1"/>
          </a:fontRef>
        </p:style>
      </p:cxnSp>
      <p:sp>
        <p:nvSpPr>
          <p:cNvPr id="5" name="Rectangle 6">
            <a:extLst>
              <a:ext uri="{FF2B5EF4-FFF2-40B4-BE49-F238E27FC236}">
                <a16:creationId xmlns:a16="http://schemas.microsoft.com/office/drawing/2014/main" id="{C2764294-A61A-3BDF-E676-201452E47140}"/>
              </a:ext>
            </a:extLst>
          </p:cNvPr>
          <p:cNvSpPr/>
          <p:nvPr/>
        </p:nvSpPr>
        <p:spPr>
          <a:xfrm>
            <a:off x="0" y="0"/>
            <a:ext cx="914400" cy="13716000"/>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it-IT" dirty="0"/>
          </a:p>
        </p:txBody>
      </p:sp>
    </p:spTree>
    <p:extLst>
      <p:ext uri="{BB962C8B-B14F-4D97-AF65-F5344CB8AC3E}">
        <p14:creationId xmlns:p14="http://schemas.microsoft.com/office/powerpoint/2010/main" val="132460340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fade">
                                      <p:cBhvr>
                                        <p:cTn id="11" dur="500"/>
                                        <p:tgtEl>
                                          <p:spTgt spid="18"/>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fade">
                                      <p:cBhvr>
                                        <p:cTn id="15" dur="500"/>
                                        <p:tgtEl>
                                          <p:spTgt spid="20"/>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fade">
                                      <p:cBhvr>
                                        <p:cTn id="19" dur="500"/>
                                        <p:tgtEl>
                                          <p:spTgt spid="17"/>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fade">
                                      <p:cBhvr>
                                        <p:cTn id="23" dur="500"/>
                                        <p:tgtEl>
                                          <p:spTgt spid="21"/>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500"/>
                                        <p:tgtEl>
                                          <p:spTgt spid="13"/>
                                        </p:tgtEl>
                                      </p:cBhvr>
                                    </p:animEffect>
                                  </p:childTnLst>
                                </p:cTn>
                              </p:par>
                            </p:childTnLst>
                          </p:cTn>
                        </p:par>
                        <p:par>
                          <p:cTn id="28" fill="hold">
                            <p:stCondLst>
                              <p:cond delay="3000"/>
                            </p:stCondLst>
                            <p:childTnLst>
                              <p:par>
                                <p:cTn id="29" presetID="10" presetClass="entr" presetSubtype="0" fill="hold" nodeType="afterEffect">
                                  <p:stCondLst>
                                    <p:cond delay="0"/>
                                  </p:stCondLst>
                                  <p:childTnLst>
                                    <p:set>
                                      <p:cBhvr>
                                        <p:cTn id="30" dur="1" fill="hold">
                                          <p:stCondLst>
                                            <p:cond delay="0"/>
                                          </p:stCondLst>
                                        </p:cTn>
                                        <p:tgtEl>
                                          <p:spTgt spid="22"/>
                                        </p:tgtEl>
                                        <p:attrNameLst>
                                          <p:attrName>style.visibility</p:attrName>
                                        </p:attrNameLst>
                                      </p:cBhvr>
                                      <p:to>
                                        <p:strVal val="visible"/>
                                      </p:to>
                                    </p:set>
                                    <p:animEffect transition="in" filter="fade">
                                      <p:cBhvr>
                                        <p:cTn id="31"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ity - 18241">
            <a:hlinkClick r:id="" action="ppaction://media"/>
            <a:extLst>
              <a:ext uri="{FF2B5EF4-FFF2-40B4-BE49-F238E27FC236}">
                <a16:creationId xmlns:a16="http://schemas.microsoft.com/office/drawing/2014/main" id="{D844C89E-9DB0-43C6-948C-154BF65D0A95}"/>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24384000" cy="13716000"/>
          </a:xfrm>
          <a:prstGeom prst="rect">
            <a:avLst/>
          </a:prstGeom>
        </p:spPr>
      </p:pic>
      <p:sp>
        <p:nvSpPr>
          <p:cNvPr id="3" name="object 5">
            <a:extLst>
              <a:ext uri="{FF2B5EF4-FFF2-40B4-BE49-F238E27FC236}">
                <a16:creationId xmlns:a16="http://schemas.microsoft.com/office/drawing/2014/main" id="{3E8193AC-FB65-4215-ADD7-A148AAB5F9A9}"/>
              </a:ext>
            </a:extLst>
          </p:cNvPr>
          <p:cNvSpPr txBox="1"/>
          <p:nvPr/>
        </p:nvSpPr>
        <p:spPr>
          <a:xfrm>
            <a:off x="2117558" y="4180172"/>
            <a:ext cx="20148884" cy="3466334"/>
          </a:xfrm>
          <a:prstGeom prst="rect">
            <a:avLst/>
          </a:prstGeom>
        </p:spPr>
        <p:txBody>
          <a:bodyPr vert="horz" wrap="square" lIns="0" tIns="19050" rIns="0" bIns="0" rtlCol="0">
            <a:spAutoFit/>
          </a:bodyPr>
          <a:lstStyle/>
          <a:p>
            <a:pPr algn="ctr"/>
            <a:r>
              <a:rPr lang="it-IT" sz="5600" b="1" dirty="0">
                <a:solidFill>
                  <a:schemeClr val="bg1"/>
                </a:solidFill>
                <a:highlight>
                  <a:srgbClr val="000000"/>
                </a:highlight>
                <a:cs typeface="Arial" panose="020B0604020202020204" pitchFamily="34" charset="0"/>
              </a:rPr>
              <a:t>L’edilizia in Europa è il settore che impatta</a:t>
            </a:r>
          </a:p>
          <a:p>
            <a:pPr algn="ctr"/>
            <a:r>
              <a:rPr lang="it-IT" sz="5600" b="1" dirty="0">
                <a:solidFill>
                  <a:schemeClr val="bg1"/>
                </a:solidFill>
                <a:highlight>
                  <a:srgbClr val="000000"/>
                </a:highlight>
                <a:cs typeface="Arial" panose="020B0604020202020204" pitchFamily="34" charset="0"/>
              </a:rPr>
              <a:t>maggiormente sull’ambiente:</a:t>
            </a:r>
          </a:p>
          <a:p>
            <a:pPr algn="ctr"/>
            <a:r>
              <a:rPr lang="it-IT" sz="5600" dirty="0">
                <a:solidFill>
                  <a:schemeClr val="bg1"/>
                </a:solidFill>
                <a:highlight>
                  <a:srgbClr val="000000"/>
                </a:highlight>
                <a:cs typeface="Arial" panose="020B0604020202020204" pitchFamily="34" charset="0"/>
              </a:rPr>
              <a:t>gli </a:t>
            </a:r>
            <a:r>
              <a:rPr lang="it-IT" sz="5600" b="1" dirty="0">
                <a:solidFill>
                  <a:schemeClr val="accent4"/>
                </a:solidFill>
                <a:highlight>
                  <a:srgbClr val="000000"/>
                </a:highlight>
                <a:cs typeface="Arial" panose="020B0604020202020204" pitchFamily="34" charset="0"/>
              </a:rPr>
              <a:t>edifici</a:t>
            </a:r>
            <a:r>
              <a:rPr lang="it-IT" sz="5600" dirty="0">
                <a:solidFill>
                  <a:schemeClr val="bg1"/>
                </a:solidFill>
                <a:highlight>
                  <a:srgbClr val="000000"/>
                </a:highlight>
                <a:cs typeface="Arial" panose="020B0604020202020204" pitchFamily="34" charset="0"/>
              </a:rPr>
              <a:t> rappresentano da soli il </a:t>
            </a:r>
            <a:r>
              <a:rPr lang="it-IT" sz="5600" b="1" dirty="0">
                <a:solidFill>
                  <a:schemeClr val="accent4"/>
                </a:solidFill>
                <a:highlight>
                  <a:srgbClr val="000000"/>
                </a:highlight>
                <a:cs typeface="Arial" panose="020B0604020202020204" pitchFamily="34" charset="0"/>
              </a:rPr>
              <a:t>40%</a:t>
            </a:r>
            <a:r>
              <a:rPr lang="it-IT" sz="5600" b="1" dirty="0">
                <a:solidFill>
                  <a:schemeClr val="bg1"/>
                </a:solidFill>
                <a:highlight>
                  <a:srgbClr val="000000"/>
                </a:highlight>
                <a:cs typeface="Arial" panose="020B0604020202020204" pitchFamily="34" charset="0"/>
              </a:rPr>
              <a:t> di tutte le emissioni</a:t>
            </a:r>
          </a:p>
          <a:p>
            <a:pPr algn="ctr"/>
            <a:r>
              <a:rPr lang="it-IT" sz="5600" b="1" dirty="0">
                <a:solidFill>
                  <a:schemeClr val="bg1"/>
                </a:solidFill>
                <a:highlight>
                  <a:srgbClr val="000000"/>
                </a:highlight>
                <a:cs typeface="Arial" panose="020B0604020202020204" pitchFamily="34" charset="0"/>
              </a:rPr>
              <a:t>di </a:t>
            </a:r>
            <a:r>
              <a:rPr lang="it-IT" sz="5600" b="1" dirty="0">
                <a:solidFill>
                  <a:schemeClr val="accent4"/>
                </a:solidFill>
                <a:highlight>
                  <a:srgbClr val="000000"/>
                </a:highlight>
                <a:cs typeface="Arial" panose="020B0604020202020204" pitchFamily="34" charset="0"/>
              </a:rPr>
              <a:t>Anidride Carbonica </a:t>
            </a:r>
            <a:r>
              <a:rPr lang="it-IT" sz="5600" b="1" dirty="0">
                <a:solidFill>
                  <a:schemeClr val="bg1"/>
                </a:solidFill>
                <a:highlight>
                  <a:srgbClr val="000000"/>
                </a:highlight>
                <a:cs typeface="Arial" panose="020B0604020202020204" pitchFamily="34" charset="0"/>
              </a:rPr>
              <a:t>.</a:t>
            </a:r>
            <a:endParaRPr lang="it-IT" sz="5600" dirty="0">
              <a:solidFill>
                <a:schemeClr val="bg1"/>
              </a:solidFill>
              <a:highlight>
                <a:srgbClr val="000000"/>
              </a:highlight>
              <a:cs typeface="Arial" panose="020B0604020202020204" pitchFamily="34" charset="0"/>
            </a:endParaRPr>
          </a:p>
        </p:txBody>
      </p:sp>
      <p:sp>
        <p:nvSpPr>
          <p:cNvPr id="4" name="CasellaDiTesto 3">
            <a:extLst>
              <a:ext uri="{FF2B5EF4-FFF2-40B4-BE49-F238E27FC236}">
                <a16:creationId xmlns:a16="http://schemas.microsoft.com/office/drawing/2014/main" id="{B1F1068C-3A30-4D0A-98B9-BCFDA4FCBD15}"/>
              </a:ext>
            </a:extLst>
          </p:cNvPr>
          <p:cNvSpPr txBox="1"/>
          <p:nvPr/>
        </p:nvSpPr>
        <p:spPr>
          <a:xfrm>
            <a:off x="850782" y="503821"/>
            <a:ext cx="16601196" cy="830997"/>
          </a:xfrm>
          <a:prstGeom prst="rect">
            <a:avLst/>
          </a:prstGeom>
          <a:noFill/>
        </p:spPr>
        <p:txBody>
          <a:bodyPr wrap="square" rtlCol="0">
            <a:spAutoFit/>
          </a:bodyPr>
          <a:lstStyle/>
          <a:p>
            <a:r>
              <a:rPr lang="it-IT" sz="4800" b="1" dirty="0">
                <a:solidFill>
                  <a:srgbClr val="F08A01"/>
                </a:solidFill>
                <a:cs typeface="Arial" panose="020B0604020202020204" pitchFamily="34" charset="0"/>
              </a:rPr>
              <a:t>Isola di calore</a:t>
            </a:r>
            <a:endParaRPr lang="it-IT" altLang="it-IT" sz="4800" b="1" dirty="0">
              <a:solidFill>
                <a:srgbClr val="F08A01"/>
              </a:solidFill>
              <a:cs typeface="Arial" panose="020B0604020202020204" pitchFamily="34" charset="0"/>
            </a:endParaRPr>
          </a:p>
        </p:txBody>
      </p:sp>
      <p:cxnSp>
        <p:nvCxnSpPr>
          <p:cNvPr id="5" name="Connettore diritto 4">
            <a:extLst>
              <a:ext uri="{FF2B5EF4-FFF2-40B4-BE49-F238E27FC236}">
                <a16:creationId xmlns:a16="http://schemas.microsoft.com/office/drawing/2014/main" id="{A5A1F820-FB23-4E8E-9554-B725CC3FBF82}"/>
              </a:ext>
            </a:extLst>
          </p:cNvPr>
          <p:cNvCxnSpPr>
            <a:cxnSpLocks/>
          </p:cNvCxnSpPr>
          <p:nvPr/>
        </p:nvCxnSpPr>
        <p:spPr>
          <a:xfrm>
            <a:off x="1118034" y="1755266"/>
            <a:ext cx="2280948" cy="0"/>
          </a:xfrm>
          <a:prstGeom prst="line">
            <a:avLst/>
          </a:prstGeom>
          <a:ln w="539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598040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03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2"/>
                                        </p:tgtEl>
                                      </p:cBhvr>
                                    </p:cmd>
                                  </p:childTnLst>
                                </p:cTn>
                              </p:par>
                            </p:childTnLst>
                          </p:cTn>
                        </p:par>
                      </p:childTnLst>
                    </p:cTn>
                  </p:par>
                </p:childTnLst>
              </p:cTn>
              <p:nextCondLst>
                <p:cond evt="onClick" delay="0">
                  <p:tgtEl>
                    <p:spTgt spid="2"/>
                  </p:tgtEl>
                </p:cond>
              </p:nextCondLst>
            </p:seq>
            <p:video>
              <p:cMediaNode vol="80000">
                <p:cTn id="12" fill="hold" display="0">
                  <p:stCondLst>
                    <p:cond delay="indefinite"/>
                  </p:stCondLst>
                </p:cTn>
                <p:tgtEl>
                  <p:spTgt spid="2"/>
                </p:tgtEl>
              </p:cMediaNode>
            </p:vide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egnaposto contenuto 5">
            <a:extLst>
              <a:ext uri="{FF2B5EF4-FFF2-40B4-BE49-F238E27FC236}">
                <a16:creationId xmlns:a16="http://schemas.microsoft.com/office/drawing/2014/main" id="{A766F646-66B3-4F30-A6FA-77BE6128289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77425" y="3200290"/>
            <a:ext cx="13629150" cy="7776864"/>
          </a:xfrm>
          <a:prstGeom prst="rect">
            <a:avLst/>
          </a:prstGeom>
        </p:spPr>
      </p:pic>
      <p:sp>
        <p:nvSpPr>
          <p:cNvPr id="3" name="CasellaDiTesto 2">
            <a:extLst>
              <a:ext uri="{FF2B5EF4-FFF2-40B4-BE49-F238E27FC236}">
                <a16:creationId xmlns:a16="http://schemas.microsoft.com/office/drawing/2014/main" id="{D2BD78E4-485A-4209-9A21-26AC7098696C}"/>
              </a:ext>
            </a:extLst>
          </p:cNvPr>
          <p:cNvSpPr txBox="1"/>
          <p:nvPr/>
        </p:nvSpPr>
        <p:spPr>
          <a:xfrm rot="16200000">
            <a:off x="818489" y="5976513"/>
            <a:ext cx="6070893" cy="923330"/>
          </a:xfrm>
          <a:prstGeom prst="rect">
            <a:avLst/>
          </a:prstGeom>
          <a:noFill/>
        </p:spPr>
        <p:txBody>
          <a:bodyPr wrap="none" rtlCol="0">
            <a:spAutoFit/>
          </a:bodyPr>
          <a:lstStyle/>
          <a:p>
            <a:r>
              <a:rPr lang="it-IT" sz="5400" b="1" dirty="0">
                <a:solidFill>
                  <a:srgbClr val="FF0000"/>
                </a:solidFill>
              </a:rPr>
              <a:t>AMPLIFICAZIONE</a:t>
            </a:r>
          </a:p>
        </p:txBody>
      </p:sp>
      <p:sp>
        <p:nvSpPr>
          <p:cNvPr id="4" name="CasellaDiTesto 3">
            <a:extLst>
              <a:ext uri="{FF2B5EF4-FFF2-40B4-BE49-F238E27FC236}">
                <a16:creationId xmlns:a16="http://schemas.microsoft.com/office/drawing/2014/main" id="{BF20F955-2590-4B70-AF41-06C0ACAE855A}"/>
              </a:ext>
            </a:extLst>
          </p:cNvPr>
          <p:cNvSpPr txBox="1"/>
          <p:nvPr/>
        </p:nvSpPr>
        <p:spPr>
          <a:xfrm rot="16200000">
            <a:off x="19452691" y="5976511"/>
            <a:ext cx="2154757" cy="923330"/>
          </a:xfrm>
          <a:prstGeom prst="rect">
            <a:avLst/>
          </a:prstGeom>
          <a:noFill/>
        </p:spPr>
        <p:txBody>
          <a:bodyPr wrap="none" rtlCol="0">
            <a:spAutoFit/>
          </a:bodyPr>
          <a:lstStyle/>
          <a:p>
            <a:r>
              <a:rPr lang="it-IT" sz="5400" b="1" dirty="0">
                <a:solidFill>
                  <a:srgbClr val="FF0000"/>
                </a:solidFill>
              </a:rPr>
              <a:t>3-4 °C</a:t>
            </a:r>
          </a:p>
        </p:txBody>
      </p:sp>
      <p:sp>
        <p:nvSpPr>
          <p:cNvPr id="7" name="CasellaDiTesto 6">
            <a:extLst>
              <a:ext uri="{FF2B5EF4-FFF2-40B4-BE49-F238E27FC236}">
                <a16:creationId xmlns:a16="http://schemas.microsoft.com/office/drawing/2014/main" id="{0DF818FB-D79A-43C1-85D1-77F4209AF349}"/>
              </a:ext>
            </a:extLst>
          </p:cNvPr>
          <p:cNvSpPr txBox="1"/>
          <p:nvPr/>
        </p:nvSpPr>
        <p:spPr>
          <a:xfrm>
            <a:off x="850782" y="503821"/>
            <a:ext cx="16601196" cy="830997"/>
          </a:xfrm>
          <a:prstGeom prst="rect">
            <a:avLst/>
          </a:prstGeom>
          <a:noFill/>
        </p:spPr>
        <p:txBody>
          <a:bodyPr wrap="square" rtlCol="0">
            <a:spAutoFit/>
          </a:bodyPr>
          <a:lstStyle/>
          <a:p>
            <a:r>
              <a:rPr lang="it-IT" sz="4800" b="1" dirty="0">
                <a:solidFill>
                  <a:srgbClr val="F08A01"/>
                </a:solidFill>
                <a:cs typeface="Arial" panose="020B0604020202020204" pitchFamily="34" charset="0"/>
              </a:rPr>
              <a:t>Isola di calore</a:t>
            </a:r>
            <a:endParaRPr lang="it-IT" altLang="it-IT" sz="4800" b="1" dirty="0">
              <a:solidFill>
                <a:srgbClr val="F08A01"/>
              </a:solidFill>
              <a:cs typeface="Arial" panose="020B0604020202020204" pitchFamily="34" charset="0"/>
            </a:endParaRPr>
          </a:p>
        </p:txBody>
      </p:sp>
      <p:cxnSp>
        <p:nvCxnSpPr>
          <p:cNvPr id="8" name="Connettore diritto 7">
            <a:extLst>
              <a:ext uri="{FF2B5EF4-FFF2-40B4-BE49-F238E27FC236}">
                <a16:creationId xmlns:a16="http://schemas.microsoft.com/office/drawing/2014/main" id="{6DEDA18D-4AD4-4528-8F05-F19A14FDB3D9}"/>
              </a:ext>
            </a:extLst>
          </p:cNvPr>
          <p:cNvCxnSpPr>
            <a:cxnSpLocks/>
          </p:cNvCxnSpPr>
          <p:nvPr/>
        </p:nvCxnSpPr>
        <p:spPr>
          <a:xfrm>
            <a:off x="1118034" y="1755266"/>
            <a:ext cx="2280948" cy="0"/>
          </a:xfrm>
          <a:prstGeom prst="line">
            <a:avLst/>
          </a:prstGeom>
          <a:ln w="539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4769962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AF96FA55-B3D8-48F6-BD33-3F6CD08392B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24384000" cy="13716000"/>
          </a:xfrm>
          <a:prstGeom prst="rect">
            <a:avLst/>
          </a:prstGeom>
        </p:spPr>
      </p:pic>
      <p:sp>
        <p:nvSpPr>
          <p:cNvPr id="5" name="CasellaDiTesto 4">
            <a:extLst>
              <a:ext uri="{FF2B5EF4-FFF2-40B4-BE49-F238E27FC236}">
                <a16:creationId xmlns:a16="http://schemas.microsoft.com/office/drawing/2014/main" id="{47A6B11A-1953-47DC-B477-F202266AF916}"/>
              </a:ext>
            </a:extLst>
          </p:cNvPr>
          <p:cNvSpPr txBox="1"/>
          <p:nvPr/>
        </p:nvSpPr>
        <p:spPr>
          <a:xfrm>
            <a:off x="2504114" y="4164315"/>
            <a:ext cx="12189204" cy="4182940"/>
          </a:xfrm>
          <a:prstGeom prst="rect">
            <a:avLst/>
          </a:prstGeom>
          <a:noFill/>
        </p:spPr>
        <p:txBody>
          <a:bodyPr wrap="square">
            <a:spAutoFit/>
          </a:bodyPr>
          <a:lstStyle/>
          <a:p>
            <a:pPr>
              <a:lnSpc>
                <a:spcPct val="107000"/>
              </a:lnSpc>
              <a:spcAft>
                <a:spcPts val="1600"/>
              </a:spcAft>
            </a:pPr>
            <a:r>
              <a:rPr lang="it-IT" sz="8000" dirty="0">
                <a:solidFill>
                  <a:schemeClr val="bg1"/>
                </a:solidFill>
                <a:highlight>
                  <a:srgbClr val="000000"/>
                </a:highlight>
                <a:ea typeface="Calibri" panose="020F0502020204030204" pitchFamily="34" charset="0"/>
                <a:cs typeface="Times New Roman" panose="02020603050405020304" pitchFamily="18" charset="0"/>
              </a:rPr>
              <a:t>1.2 La sostenibilità del tetto a falda:</a:t>
            </a:r>
          </a:p>
          <a:p>
            <a:pPr>
              <a:lnSpc>
                <a:spcPct val="107000"/>
              </a:lnSpc>
              <a:spcAft>
                <a:spcPts val="1600"/>
              </a:spcAft>
            </a:pPr>
            <a:r>
              <a:rPr lang="it-IT" sz="8000" dirty="0">
                <a:solidFill>
                  <a:schemeClr val="bg1"/>
                </a:solidFill>
                <a:highlight>
                  <a:srgbClr val="000000"/>
                </a:highlight>
                <a:ea typeface="Calibri" panose="020F0502020204030204" pitchFamily="34" charset="0"/>
                <a:cs typeface="Times New Roman" panose="02020603050405020304" pitchFamily="18" charset="0"/>
              </a:rPr>
              <a:t>gli studi.</a:t>
            </a:r>
            <a:endParaRPr lang="it-IT" sz="8000" dirty="0">
              <a:solidFill>
                <a:schemeClr val="bg1"/>
              </a:solidFill>
              <a:highlight>
                <a:srgbClr val="000000"/>
              </a:highlight>
              <a:latin typeface="Calibri" panose="020F0502020204030204" pitchFamily="34" charset="0"/>
              <a:ea typeface="Calibri" panose="020F0502020204030204" pitchFamily="34" charset="0"/>
              <a:cs typeface="Times New Roman" panose="02020603050405020304" pitchFamily="18" charset="0"/>
            </a:endParaRPr>
          </a:p>
        </p:txBody>
      </p:sp>
      <p:cxnSp>
        <p:nvCxnSpPr>
          <p:cNvPr id="9" name="Connettore diritto 8">
            <a:extLst>
              <a:ext uri="{FF2B5EF4-FFF2-40B4-BE49-F238E27FC236}">
                <a16:creationId xmlns:a16="http://schemas.microsoft.com/office/drawing/2014/main" id="{5478737E-72F8-4A12-A9B8-C255A4CBEE39}"/>
              </a:ext>
            </a:extLst>
          </p:cNvPr>
          <p:cNvCxnSpPr>
            <a:cxnSpLocks/>
          </p:cNvCxnSpPr>
          <p:nvPr/>
        </p:nvCxnSpPr>
        <p:spPr>
          <a:xfrm>
            <a:off x="2706688" y="3589320"/>
            <a:ext cx="2280948" cy="0"/>
          </a:xfrm>
          <a:prstGeom prst="line">
            <a:avLst/>
          </a:prstGeom>
          <a:ln w="5397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1869113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55319323-340F-480F-91AB-438774CCDE06}"/>
              </a:ext>
            </a:extLst>
          </p:cNvPr>
          <p:cNvSpPr txBox="1"/>
          <p:nvPr/>
        </p:nvSpPr>
        <p:spPr>
          <a:xfrm>
            <a:off x="4590270" y="831937"/>
            <a:ext cx="16601196" cy="830997"/>
          </a:xfrm>
          <a:prstGeom prst="rect">
            <a:avLst/>
          </a:prstGeom>
          <a:noFill/>
        </p:spPr>
        <p:txBody>
          <a:bodyPr wrap="square" rtlCol="0">
            <a:spAutoFit/>
          </a:bodyPr>
          <a:lstStyle/>
          <a:p>
            <a:r>
              <a:rPr lang="it-IT" altLang="it-IT" sz="4800" b="1" dirty="0">
                <a:solidFill>
                  <a:srgbClr val="F08A01"/>
                </a:solidFill>
                <a:cs typeface="Arial" panose="020B0604020202020204" pitchFamily="34" charset="0"/>
              </a:rPr>
              <a:t> Mario Cunial</a:t>
            </a:r>
          </a:p>
        </p:txBody>
      </p:sp>
      <p:cxnSp>
        <p:nvCxnSpPr>
          <p:cNvPr id="3" name="Connettore diritto 2">
            <a:extLst>
              <a:ext uri="{FF2B5EF4-FFF2-40B4-BE49-F238E27FC236}">
                <a16:creationId xmlns:a16="http://schemas.microsoft.com/office/drawing/2014/main" id="{A30D98C3-7FA3-4E5C-A909-63B8F97BDB9F}"/>
              </a:ext>
            </a:extLst>
          </p:cNvPr>
          <p:cNvCxnSpPr>
            <a:cxnSpLocks/>
          </p:cNvCxnSpPr>
          <p:nvPr/>
        </p:nvCxnSpPr>
        <p:spPr>
          <a:xfrm>
            <a:off x="4835622" y="2383064"/>
            <a:ext cx="2280948" cy="0"/>
          </a:xfrm>
          <a:prstGeom prst="line">
            <a:avLst/>
          </a:prstGeom>
          <a:ln w="53975">
            <a:solidFill>
              <a:schemeClr val="tx1"/>
            </a:solidFill>
          </a:ln>
        </p:spPr>
        <p:style>
          <a:lnRef idx="1">
            <a:schemeClr val="accent1"/>
          </a:lnRef>
          <a:fillRef idx="0">
            <a:schemeClr val="accent1"/>
          </a:fillRef>
          <a:effectRef idx="0">
            <a:schemeClr val="accent1"/>
          </a:effectRef>
          <a:fontRef idx="minor">
            <a:schemeClr val="tx1"/>
          </a:fontRef>
        </p:style>
      </p:cxnSp>
      <p:sp>
        <p:nvSpPr>
          <p:cNvPr id="5" name="CasellaDiTesto 4">
            <a:extLst>
              <a:ext uri="{FF2B5EF4-FFF2-40B4-BE49-F238E27FC236}">
                <a16:creationId xmlns:a16="http://schemas.microsoft.com/office/drawing/2014/main" id="{3A90494A-F06C-4F24-B351-C764C6B3BA4A}"/>
              </a:ext>
            </a:extLst>
          </p:cNvPr>
          <p:cNvSpPr txBox="1"/>
          <p:nvPr/>
        </p:nvSpPr>
        <p:spPr>
          <a:xfrm>
            <a:off x="3430854" y="4283897"/>
            <a:ext cx="9412332" cy="9110186"/>
          </a:xfrm>
          <a:prstGeom prst="rect">
            <a:avLst/>
          </a:prstGeom>
          <a:noFill/>
        </p:spPr>
        <p:txBody>
          <a:bodyPr wrap="square" rtlCol="0">
            <a:spAutoFit/>
          </a:bodyPr>
          <a:lstStyle/>
          <a:p>
            <a:pPr fontAlgn="auto">
              <a:spcBef>
                <a:spcPts val="0"/>
              </a:spcBef>
              <a:spcAft>
                <a:spcPts val="1200"/>
              </a:spcAft>
              <a:defRPr/>
            </a:pPr>
            <a:r>
              <a:rPr lang="en-US" sz="3600" dirty="0">
                <a:cs typeface="Arial" panose="020B0604020202020204" pitchFamily="34" charset="0"/>
              </a:rPr>
              <a:t>Consigliere Industrie Cotto Possagno spa</a:t>
            </a:r>
          </a:p>
          <a:p>
            <a:pPr indent="-457200" fontAlgn="auto">
              <a:spcBef>
                <a:spcPts val="0"/>
              </a:spcBef>
              <a:spcAft>
                <a:spcPts val="1200"/>
              </a:spcAft>
              <a:buFont typeface="Arial" panose="020B0604020202020204" pitchFamily="34" charset="0"/>
              <a:buChar char="•"/>
              <a:defRPr/>
            </a:pPr>
            <a:r>
              <a:rPr lang="en-US" dirty="0" err="1">
                <a:latin typeface="Arial" panose="020B0604020202020204" pitchFamily="34" charset="0"/>
                <a:cs typeface="Arial" panose="020B0604020202020204" pitchFamily="34" charset="0"/>
              </a:rPr>
              <a:t>Vicepresidente</a:t>
            </a:r>
            <a:r>
              <a:rPr lang="en-US" dirty="0">
                <a:latin typeface="Arial" panose="020B0604020202020204" pitchFamily="34" charset="0"/>
                <a:cs typeface="Arial" panose="020B0604020202020204" pitchFamily="34" charset="0"/>
              </a:rPr>
              <a:t> CERAME-UNIE</a:t>
            </a:r>
            <a:endParaRPr lang="en-US" sz="3600" dirty="0">
              <a:cs typeface="Arial" panose="020B0604020202020204" pitchFamily="34" charset="0"/>
            </a:endParaRPr>
          </a:p>
          <a:p>
            <a:pPr indent="-457200" fontAlgn="auto">
              <a:spcBef>
                <a:spcPts val="0"/>
              </a:spcBef>
              <a:spcAft>
                <a:spcPts val="1200"/>
              </a:spcAft>
              <a:buFont typeface="Arial" panose="020B0604020202020204" pitchFamily="34" charset="0"/>
              <a:buChar char="•"/>
              <a:defRPr/>
            </a:pPr>
            <a:r>
              <a:rPr lang="en-US" dirty="0">
                <a:latin typeface="Arial" panose="020B0604020202020204" pitchFamily="34" charset="0"/>
                <a:cs typeface="Arial" panose="020B0604020202020204" pitchFamily="34" charset="0"/>
              </a:rPr>
              <a:t>Membro</a:t>
            </a:r>
            <a:r>
              <a:rPr lang="en-US" sz="3600" dirty="0">
                <a:cs typeface="Arial" panose="020B0604020202020204" pitchFamily="34" charset="0"/>
              </a:rPr>
              <a:t> Gruppo </a:t>
            </a:r>
            <a:r>
              <a:rPr lang="en-US" sz="3600" dirty="0" err="1">
                <a:cs typeface="Arial" panose="020B0604020202020204" pitchFamily="34" charset="0"/>
              </a:rPr>
              <a:t>Coperture</a:t>
            </a:r>
            <a:r>
              <a:rPr lang="en-US" sz="3600" dirty="0">
                <a:cs typeface="Arial" panose="020B0604020202020204" pitchFamily="34" charset="0"/>
              </a:rPr>
              <a:t> TBE</a:t>
            </a:r>
          </a:p>
          <a:p>
            <a:pPr indent="-457200" fontAlgn="auto">
              <a:spcBef>
                <a:spcPts val="0"/>
              </a:spcBef>
              <a:spcAft>
                <a:spcPts val="1200"/>
              </a:spcAft>
              <a:buFont typeface="Arial" panose="020B0604020202020204" pitchFamily="34" charset="0"/>
              <a:buChar char="•"/>
              <a:defRPr/>
            </a:pPr>
            <a:r>
              <a:rPr lang="en-US" sz="3600" dirty="0" err="1">
                <a:cs typeface="Arial" panose="020B0604020202020204" pitchFamily="34" charset="0"/>
              </a:rPr>
              <a:t>Cordinatore</a:t>
            </a:r>
            <a:r>
              <a:rPr lang="en-US" sz="3600" dirty="0">
                <a:cs typeface="Arial" panose="020B0604020202020204" pitchFamily="34" charset="0"/>
              </a:rPr>
              <a:t> </a:t>
            </a:r>
            <a:r>
              <a:rPr lang="en-US" sz="3600" dirty="0" err="1">
                <a:cs typeface="Arial" panose="020B0604020202020204" pitchFamily="34" charset="0"/>
              </a:rPr>
              <a:t>dei</a:t>
            </a:r>
            <a:r>
              <a:rPr lang="en-US" sz="3600" dirty="0">
                <a:cs typeface="Arial" panose="020B0604020202020204" pitchFamily="34" charset="0"/>
              </a:rPr>
              <a:t> </a:t>
            </a:r>
            <a:r>
              <a:rPr lang="en-US" sz="3600" dirty="0" err="1">
                <a:cs typeface="Arial" panose="020B0604020202020204" pitchFamily="34" charset="0"/>
              </a:rPr>
              <a:t>progetti</a:t>
            </a:r>
            <a:r>
              <a:rPr lang="en-US" sz="3600" dirty="0">
                <a:cs typeface="Arial" panose="020B0604020202020204" pitchFamily="34" charset="0"/>
              </a:rPr>
              <a:t> LIFE HEROTILE</a:t>
            </a:r>
            <a:r>
              <a:rPr lang="en-US" dirty="0">
                <a:latin typeface="Arial" panose="020B0604020202020204" pitchFamily="34" charset="0"/>
                <a:cs typeface="Arial" panose="020B0604020202020204" pitchFamily="34" charset="0"/>
              </a:rPr>
              <a:t>  </a:t>
            </a:r>
          </a:p>
          <a:p>
            <a:pPr fontAlgn="auto">
              <a:spcBef>
                <a:spcPts val="0"/>
              </a:spcBef>
              <a:spcAft>
                <a:spcPts val="1200"/>
              </a:spcAft>
              <a:defRPr/>
            </a:pPr>
            <a:r>
              <a:rPr lang="en-US" dirty="0">
                <a:latin typeface="Arial" panose="020B0604020202020204" pitchFamily="34" charset="0"/>
                <a:cs typeface="Arial" panose="020B0604020202020204" pitchFamily="34" charset="0"/>
              </a:rPr>
              <a:t>    LIFE CAP TILE e partner LIFE  </a:t>
            </a:r>
          </a:p>
          <a:p>
            <a:pPr fontAlgn="auto">
              <a:spcBef>
                <a:spcPts val="0"/>
              </a:spcBef>
              <a:spcAft>
                <a:spcPts val="1200"/>
              </a:spcAft>
              <a:defRPr/>
            </a:pPr>
            <a:r>
              <a:rPr lang="en-US" dirty="0">
                <a:latin typeface="Arial" panose="020B0604020202020204" pitchFamily="34" charset="0"/>
                <a:cs typeface="Arial" panose="020B0604020202020204" pitchFamily="34" charset="0"/>
              </a:rPr>
              <a:t>    SUPERHERO</a:t>
            </a:r>
            <a:endParaRPr lang="en-US" sz="3600" dirty="0">
              <a:cs typeface="Arial" panose="020B0604020202020204" pitchFamily="34" charset="0"/>
            </a:endParaRPr>
          </a:p>
          <a:p>
            <a:pPr indent="-457200" fontAlgn="auto">
              <a:spcBef>
                <a:spcPts val="0"/>
              </a:spcBef>
              <a:spcAft>
                <a:spcPts val="1200"/>
              </a:spcAft>
              <a:buFont typeface="Arial" panose="020B0604020202020204" pitchFamily="34" charset="0"/>
              <a:buChar char="•"/>
              <a:defRPr/>
            </a:pPr>
            <a:r>
              <a:rPr lang="en-US" sz="3600" dirty="0">
                <a:cs typeface="Arial" panose="020B0604020202020204" pitchFamily="34" charset="0"/>
              </a:rPr>
              <a:t>Presidente Raggruppamento Materiali da </a:t>
            </a:r>
          </a:p>
          <a:p>
            <a:pPr fontAlgn="auto">
              <a:spcBef>
                <a:spcPts val="0"/>
              </a:spcBef>
              <a:spcAft>
                <a:spcPts val="1200"/>
              </a:spcAft>
              <a:defRPr/>
            </a:pPr>
            <a:r>
              <a:rPr lang="en-US" dirty="0">
                <a:latin typeface="Arial" panose="020B0604020202020204" pitchFamily="34" charset="0"/>
                <a:cs typeface="Arial" panose="020B0604020202020204" pitchFamily="34" charset="0"/>
              </a:rPr>
              <a:t>    </a:t>
            </a:r>
            <a:r>
              <a:rPr lang="en-US" sz="3600" dirty="0" err="1">
                <a:cs typeface="Arial" panose="020B0604020202020204" pitchFamily="34" charset="0"/>
              </a:rPr>
              <a:t>Costruzione</a:t>
            </a:r>
            <a:r>
              <a:rPr lang="en-US" sz="3600" dirty="0">
                <a:cs typeface="Arial" panose="020B0604020202020204" pitchFamily="34" charset="0"/>
              </a:rPr>
              <a:t> Confindustria Veneto Est</a:t>
            </a:r>
          </a:p>
          <a:p>
            <a:pPr indent="-457200" fontAlgn="auto">
              <a:spcBef>
                <a:spcPts val="0"/>
              </a:spcBef>
              <a:spcAft>
                <a:spcPts val="1200"/>
              </a:spcAft>
              <a:buFont typeface="Arial" panose="020B0604020202020204" pitchFamily="34" charset="0"/>
              <a:buChar char="•"/>
              <a:defRPr/>
            </a:pPr>
            <a:r>
              <a:rPr lang="en-US" sz="3600" dirty="0">
                <a:cs typeface="Arial" panose="020B0604020202020204" pitchFamily="34" charset="0"/>
              </a:rPr>
              <a:t>Consigliere Confindustria </a:t>
            </a:r>
            <a:r>
              <a:rPr lang="en-US" sz="3600" dirty="0" err="1">
                <a:cs typeface="Arial" panose="020B0604020202020204" pitchFamily="34" charset="0"/>
              </a:rPr>
              <a:t>Ceramica</a:t>
            </a:r>
            <a:r>
              <a:rPr lang="en-US" sz="3600" dirty="0">
                <a:cs typeface="Arial" panose="020B0604020202020204" pitchFamily="34" charset="0"/>
              </a:rPr>
              <a:t> </a:t>
            </a:r>
          </a:p>
          <a:p>
            <a:pPr indent="-457200" fontAlgn="auto">
              <a:spcBef>
                <a:spcPts val="0"/>
              </a:spcBef>
              <a:spcAft>
                <a:spcPts val="1200"/>
              </a:spcAft>
              <a:buFont typeface="Arial" panose="020B0604020202020204" pitchFamily="34" charset="0"/>
              <a:buChar char="•"/>
              <a:defRPr/>
            </a:pPr>
            <a:r>
              <a:rPr lang="en-US" sz="3600" dirty="0">
                <a:cs typeface="Arial" panose="020B0604020202020204" pitchFamily="34" charset="0"/>
              </a:rPr>
              <a:t>Consigliere ICMQ  </a:t>
            </a:r>
          </a:p>
          <a:p>
            <a:pPr indent="-457200" fontAlgn="auto">
              <a:spcBef>
                <a:spcPts val="0"/>
              </a:spcBef>
              <a:spcAft>
                <a:spcPts val="1200"/>
              </a:spcAft>
              <a:buFont typeface="Arial" panose="020B0604020202020204" pitchFamily="34" charset="0"/>
              <a:buChar char="•"/>
              <a:defRPr/>
            </a:pPr>
            <a:r>
              <a:rPr lang="en-US" sz="3600" dirty="0">
                <a:cs typeface="Arial" panose="020B0604020202020204" pitchFamily="34" charset="0"/>
              </a:rPr>
              <a:t>Membro CEN 128 SC3 , CEN 107,  </a:t>
            </a:r>
            <a:r>
              <a:rPr lang="en-US" sz="3600" dirty="0" err="1">
                <a:cs typeface="Arial" panose="020B0604020202020204" pitchFamily="34" charset="0"/>
              </a:rPr>
              <a:t>Commissione</a:t>
            </a:r>
            <a:r>
              <a:rPr lang="en-US" sz="3600" dirty="0">
                <a:cs typeface="Arial" panose="020B0604020202020204" pitchFamily="34" charset="0"/>
              </a:rPr>
              <a:t> </a:t>
            </a:r>
            <a:r>
              <a:rPr lang="en-US" sz="3600" dirty="0" err="1">
                <a:cs typeface="Arial" panose="020B0604020202020204" pitchFamily="34" charset="0"/>
              </a:rPr>
              <a:t>Ambiente</a:t>
            </a:r>
            <a:r>
              <a:rPr lang="en-US" dirty="0">
                <a:latin typeface="Arial" panose="020B0604020202020204" pitchFamily="34" charset="0"/>
                <a:cs typeface="Arial" panose="020B0604020202020204" pitchFamily="34" charset="0"/>
              </a:rPr>
              <a:t> e Sostenibilità</a:t>
            </a:r>
            <a:r>
              <a:rPr lang="en-US" sz="3600" dirty="0">
                <a:cs typeface="Arial" panose="020B0604020202020204" pitchFamily="34" charset="0"/>
              </a:rPr>
              <a:t> Confindustria  Nazionale, </a:t>
            </a:r>
            <a:r>
              <a:rPr lang="en-US" sz="3600" dirty="0" err="1">
                <a:cs typeface="Arial" panose="020B0604020202020204" pitchFamily="34" charset="0"/>
              </a:rPr>
              <a:t>Commissione</a:t>
            </a:r>
            <a:r>
              <a:rPr lang="en-US" sz="3600" dirty="0">
                <a:cs typeface="Arial" panose="020B0604020202020204" pitchFamily="34" charset="0"/>
              </a:rPr>
              <a:t> </a:t>
            </a:r>
            <a:r>
              <a:rPr lang="en-US" dirty="0">
                <a:latin typeface="Arial" panose="020B0604020202020204" pitchFamily="34" charset="0"/>
                <a:cs typeface="Arial" panose="020B0604020202020204" pitchFamily="34" charset="0"/>
              </a:rPr>
              <a:t>S</a:t>
            </a:r>
            <a:r>
              <a:rPr lang="en-US" sz="3600" dirty="0" err="1">
                <a:cs typeface="Arial" panose="020B0604020202020204" pitchFamily="34" charset="0"/>
              </a:rPr>
              <a:t>ostenibilità</a:t>
            </a:r>
            <a:r>
              <a:rPr lang="en-US" sz="3600" dirty="0">
                <a:cs typeface="Arial" panose="020B0604020202020204" pitchFamily="34" charset="0"/>
              </a:rPr>
              <a:t> Confindustria Ceramica</a:t>
            </a:r>
          </a:p>
        </p:txBody>
      </p:sp>
      <p:pic>
        <p:nvPicPr>
          <p:cNvPr id="7" name="Immagine 6" descr="Immagine che contiene persona, uomo, tuta&#10;&#10;Descrizione generata automaticamente">
            <a:extLst>
              <a:ext uri="{FF2B5EF4-FFF2-40B4-BE49-F238E27FC236}">
                <a16:creationId xmlns:a16="http://schemas.microsoft.com/office/drawing/2014/main" id="{13EED969-FC41-4352-91F1-5AB0EBF286C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5042" y="831936"/>
            <a:ext cx="3451960" cy="3451960"/>
          </a:xfrm>
          <a:prstGeom prst="ellipse">
            <a:avLst/>
          </a:prstGeom>
        </p:spPr>
      </p:pic>
      <p:pic>
        <p:nvPicPr>
          <p:cNvPr id="8" name="Picture 2">
            <a:extLst>
              <a:ext uri="{FF2B5EF4-FFF2-40B4-BE49-F238E27FC236}">
                <a16:creationId xmlns:a16="http://schemas.microsoft.com/office/drawing/2014/main" id="{ECBA9B1E-F0E1-4067-B710-A490CD2D360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773583" y="154272"/>
            <a:ext cx="1357570" cy="12728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Immagine 8">
            <a:extLst>
              <a:ext uri="{FF2B5EF4-FFF2-40B4-BE49-F238E27FC236}">
                <a16:creationId xmlns:a16="http://schemas.microsoft.com/office/drawing/2014/main" id="{52E70135-A8BA-4CE4-C2A8-5B49714EE447}"/>
              </a:ext>
            </a:extLst>
          </p:cNvPr>
          <p:cNvPicPr>
            <a:picLocks noChangeAspect="1"/>
          </p:cNvPicPr>
          <p:nvPr/>
        </p:nvPicPr>
        <p:blipFill>
          <a:blip r:embed="rId4"/>
          <a:stretch>
            <a:fillRect/>
          </a:stretch>
        </p:blipFill>
        <p:spPr>
          <a:xfrm>
            <a:off x="13276454" y="580141"/>
            <a:ext cx="8886016" cy="12555718"/>
          </a:xfrm>
          <a:prstGeom prst="rect">
            <a:avLst/>
          </a:prstGeom>
        </p:spPr>
      </p:pic>
    </p:spTree>
    <p:extLst>
      <p:ext uri="{BB962C8B-B14F-4D97-AF65-F5344CB8AC3E}">
        <p14:creationId xmlns:p14="http://schemas.microsoft.com/office/powerpoint/2010/main" val="32879373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4">
            <a:extLst>
              <a:ext uri="{FF2B5EF4-FFF2-40B4-BE49-F238E27FC236}">
                <a16:creationId xmlns:a16="http://schemas.microsoft.com/office/drawing/2014/main" id="{1524D399-0D08-4133-BD4F-C3546FCBF45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4324" r="57344" b="55144"/>
          <a:stretch/>
        </p:blipFill>
        <p:spPr bwMode="auto">
          <a:xfrm>
            <a:off x="2285160" y="2003388"/>
            <a:ext cx="7003264" cy="5041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2" name="CasellaDiTesto 3">
            <a:extLst>
              <a:ext uri="{FF2B5EF4-FFF2-40B4-BE49-F238E27FC236}">
                <a16:creationId xmlns:a16="http://schemas.microsoft.com/office/drawing/2014/main" id="{CEC77465-1DEA-4A18-9039-75067CB4AFB6}"/>
              </a:ext>
            </a:extLst>
          </p:cNvPr>
          <p:cNvSpPr txBox="1">
            <a:spLocks noChangeArrowheads="1"/>
          </p:cNvSpPr>
          <p:nvPr/>
        </p:nvSpPr>
        <p:spPr bwMode="auto">
          <a:xfrm>
            <a:off x="2832101" y="1389801"/>
            <a:ext cx="18473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endParaRPr lang="it-IT" altLang="it-IT" sz="2400"/>
          </a:p>
        </p:txBody>
      </p:sp>
      <p:sp>
        <p:nvSpPr>
          <p:cNvPr id="7174" name="CasellaDiTesto 7">
            <a:extLst>
              <a:ext uri="{FF2B5EF4-FFF2-40B4-BE49-F238E27FC236}">
                <a16:creationId xmlns:a16="http://schemas.microsoft.com/office/drawing/2014/main" id="{7F93F867-1EAC-46B3-B064-DF1EB45B2D51}"/>
              </a:ext>
            </a:extLst>
          </p:cNvPr>
          <p:cNvSpPr txBox="1">
            <a:spLocks noChangeArrowheads="1"/>
          </p:cNvSpPr>
          <p:nvPr/>
        </p:nvSpPr>
        <p:spPr bwMode="auto">
          <a:xfrm>
            <a:off x="1990125" y="7103254"/>
            <a:ext cx="8826502"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it-IT" altLang="it-IT" sz="3600" b="1" dirty="0"/>
              <a:t>Superficie abitabile : 96 m²</a:t>
            </a:r>
          </a:p>
          <a:p>
            <a:pPr>
              <a:spcBef>
                <a:spcPct val="0"/>
              </a:spcBef>
              <a:buFontTx/>
              <a:buNone/>
            </a:pPr>
            <a:r>
              <a:rPr lang="it-IT" altLang="it-IT" sz="2400" dirty="0"/>
              <a:t>Piano basso : 8x12 = 96 m²</a:t>
            </a:r>
            <a:endParaRPr lang="it-IT" altLang="it-IT" sz="2000" dirty="0"/>
          </a:p>
        </p:txBody>
      </p:sp>
      <p:sp>
        <p:nvSpPr>
          <p:cNvPr id="7175" name="CasellaDiTesto 10">
            <a:extLst>
              <a:ext uri="{FF2B5EF4-FFF2-40B4-BE49-F238E27FC236}">
                <a16:creationId xmlns:a16="http://schemas.microsoft.com/office/drawing/2014/main" id="{0B09A8FF-3471-45C1-8972-DB2E2597CC51}"/>
              </a:ext>
            </a:extLst>
          </p:cNvPr>
          <p:cNvSpPr txBox="1">
            <a:spLocks noChangeArrowheads="1"/>
          </p:cNvSpPr>
          <p:nvPr/>
        </p:nvSpPr>
        <p:spPr bwMode="auto">
          <a:xfrm>
            <a:off x="11902996" y="7070826"/>
            <a:ext cx="10747372"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it-IT" altLang="it-IT" sz="3600" b="1" dirty="0"/>
              <a:t>Superficie abitabile : (altezza &gt; 1,80 m) 96 m²</a:t>
            </a:r>
          </a:p>
          <a:p>
            <a:pPr>
              <a:spcBef>
                <a:spcPct val="0"/>
              </a:spcBef>
              <a:buFontTx/>
              <a:buNone/>
            </a:pPr>
            <a:r>
              <a:rPr lang="it-IT" altLang="it-IT" sz="2400" dirty="0"/>
              <a:t>Piano basso: 8x8 = 64 m²</a:t>
            </a:r>
          </a:p>
          <a:p>
            <a:pPr>
              <a:spcBef>
                <a:spcPct val="0"/>
              </a:spcBef>
              <a:buFontTx/>
              <a:buNone/>
            </a:pPr>
            <a:r>
              <a:rPr lang="it-IT" altLang="it-IT" sz="2400" dirty="0"/>
              <a:t>Piano alto : 4x8 = 32 m²</a:t>
            </a:r>
          </a:p>
        </p:txBody>
      </p:sp>
      <p:sp>
        <p:nvSpPr>
          <p:cNvPr id="7176" name="CasellaDiTesto 11">
            <a:extLst>
              <a:ext uri="{FF2B5EF4-FFF2-40B4-BE49-F238E27FC236}">
                <a16:creationId xmlns:a16="http://schemas.microsoft.com/office/drawing/2014/main" id="{4BC0B7A1-B884-4D60-89A1-0FAA170D7681}"/>
              </a:ext>
            </a:extLst>
          </p:cNvPr>
          <p:cNvSpPr txBox="1">
            <a:spLocks noChangeArrowheads="1"/>
          </p:cNvSpPr>
          <p:nvPr/>
        </p:nvSpPr>
        <p:spPr bwMode="auto">
          <a:xfrm>
            <a:off x="1118034" y="11352214"/>
            <a:ext cx="20852216"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spcBef>
                <a:spcPct val="0"/>
              </a:spcBef>
              <a:buFontTx/>
              <a:buNone/>
            </a:pPr>
            <a:r>
              <a:rPr lang="it-IT" altLang="it-IT" sz="3600" b="1" i="1" dirty="0">
                <a:solidFill>
                  <a:schemeClr val="bg1"/>
                </a:solidFill>
                <a:highlight>
                  <a:srgbClr val="000000"/>
                </a:highlight>
              </a:rPr>
              <a:t>Con superficie abitabile equivalente, la casa con sottotetto abitabile è più compatta, e presenta dunque meno superfici di dispersione di calore rispetto alla casa con sottotetto vuoto o tetto a terrazza</a:t>
            </a:r>
          </a:p>
        </p:txBody>
      </p:sp>
      <p:sp>
        <p:nvSpPr>
          <p:cNvPr id="11" name="CasellaDiTesto 10">
            <a:extLst>
              <a:ext uri="{FF2B5EF4-FFF2-40B4-BE49-F238E27FC236}">
                <a16:creationId xmlns:a16="http://schemas.microsoft.com/office/drawing/2014/main" id="{5CF06878-8EF9-493E-9D8E-9778FC21E763}"/>
              </a:ext>
            </a:extLst>
          </p:cNvPr>
          <p:cNvSpPr txBox="1"/>
          <p:nvPr/>
        </p:nvSpPr>
        <p:spPr>
          <a:xfrm>
            <a:off x="850781" y="503820"/>
            <a:ext cx="21467002" cy="830997"/>
          </a:xfrm>
          <a:prstGeom prst="rect">
            <a:avLst/>
          </a:prstGeom>
          <a:noFill/>
        </p:spPr>
        <p:txBody>
          <a:bodyPr wrap="square" rtlCol="0">
            <a:spAutoFit/>
          </a:bodyPr>
          <a:lstStyle/>
          <a:p>
            <a:pPr>
              <a:spcBef>
                <a:spcPct val="0"/>
              </a:spcBef>
              <a:buFontTx/>
              <a:buNone/>
            </a:pPr>
            <a:r>
              <a:rPr lang="it-IT" altLang="it-IT" sz="4800" b="1" dirty="0">
                <a:solidFill>
                  <a:srgbClr val="F08A01"/>
                </a:solidFill>
                <a:cs typeface="Arial" panose="020B0604020202020204" pitchFamily="34" charset="0"/>
              </a:rPr>
              <a:t>La geometria della casa sostenibile: </a:t>
            </a:r>
            <a:r>
              <a:rPr lang="it-IT" altLang="it-IT" sz="4800" b="1" dirty="0">
                <a:solidFill>
                  <a:schemeClr val="bg1"/>
                </a:solidFill>
                <a:highlight>
                  <a:srgbClr val="000000"/>
                </a:highlight>
                <a:cs typeface="Arial" panose="020B0604020202020204" pitchFamily="34" charset="0"/>
              </a:rPr>
              <a:t>Esempio 1</a:t>
            </a:r>
          </a:p>
        </p:txBody>
      </p:sp>
      <p:cxnSp>
        <p:nvCxnSpPr>
          <p:cNvPr id="12" name="Connettore diritto 11">
            <a:extLst>
              <a:ext uri="{FF2B5EF4-FFF2-40B4-BE49-F238E27FC236}">
                <a16:creationId xmlns:a16="http://schemas.microsoft.com/office/drawing/2014/main" id="{C9B8B054-CE8E-4A87-B208-1B613EEC6321}"/>
              </a:ext>
            </a:extLst>
          </p:cNvPr>
          <p:cNvCxnSpPr>
            <a:cxnSpLocks/>
          </p:cNvCxnSpPr>
          <p:nvPr/>
        </p:nvCxnSpPr>
        <p:spPr>
          <a:xfrm>
            <a:off x="1118034" y="1755266"/>
            <a:ext cx="2280948" cy="0"/>
          </a:xfrm>
          <a:prstGeom prst="line">
            <a:avLst/>
          </a:prstGeom>
          <a:ln w="53975">
            <a:solidFill>
              <a:schemeClr val="tx1"/>
            </a:solidFill>
          </a:ln>
        </p:spPr>
        <p:style>
          <a:lnRef idx="1">
            <a:schemeClr val="accent1"/>
          </a:lnRef>
          <a:fillRef idx="0">
            <a:schemeClr val="accent1"/>
          </a:fillRef>
          <a:effectRef idx="0">
            <a:schemeClr val="accent1"/>
          </a:effectRef>
          <a:fontRef idx="minor">
            <a:schemeClr val="tx1"/>
          </a:fontRef>
        </p:style>
      </p:cxnSp>
      <p:pic>
        <p:nvPicPr>
          <p:cNvPr id="15" name="Picture 4">
            <a:extLst>
              <a:ext uri="{FF2B5EF4-FFF2-40B4-BE49-F238E27FC236}">
                <a16:creationId xmlns:a16="http://schemas.microsoft.com/office/drawing/2014/main" id="{E90827DD-155D-4068-A17B-CC7ABFAE7D8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4881" t="4324" r="5753" b="55144"/>
          <a:stretch/>
        </p:blipFill>
        <p:spPr bwMode="auto">
          <a:xfrm>
            <a:off x="13715136" y="2182910"/>
            <a:ext cx="6463176" cy="5041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CasellaDiTesto 7">
            <a:extLst>
              <a:ext uri="{FF2B5EF4-FFF2-40B4-BE49-F238E27FC236}">
                <a16:creationId xmlns:a16="http://schemas.microsoft.com/office/drawing/2014/main" id="{8AD8C9B4-8FBC-417A-907C-8B5CBCC6F609}"/>
              </a:ext>
            </a:extLst>
          </p:cNvPr>
          <p:cNvSpPr txBox="1">
            <a:spLocks noChangeArrowheads="1"/>
          </p:cNvSpPr>
          <p:nvPr/>
        </p:nvSpPr>
        <p:spPr bwMode="auto">
          <a:xfrm>
            <a:off x="2066217" y="8380462"/>
            <a:ext cx="8826502" cy="2123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it-IT" altLang="it-IT" sz="3600" b="1" dirty="0"/>
              <a:t>Pareti esterne (piano incluso): 312 m²</a:t>
            </a:r>
          </a:p>
          <a:p>
            <a:pPr>
              <a:spcBef>
                <a:spcPct val="0"/>
              </a:spcBef>
              <a:buFontTx/>
              <a:buNone/>
            </a:pPr>
            <a:r>
              <a:rPr lang="it-IT" altLang="it-IT" sz="2400" dirty="0"/>
              <a:t>Piano basso : 8x12 = 96 m²</a:t>
            </a:r>
          </a:p>
          <a:p>
            <a:pPr>
              <a:spcBef>
                <a:spcPct val="0"/>
              </a:spcBef>
              <a:buFontTx/>
              <a:buNone/>
            </a:pPr>
            <a:r>
              <a:rPr lang="it-IT" altLang="it-IT" sz="2400" dirty="0"/>
              <a:t>Soffitto: 8x12 = 96 m²</a:t>
            </a:r>
          </a:p>
          <a:p>
            <a:pPr>
              <a:spcBef>
                <a:spcPct val="0"/>
              </a:spcBef>
              <a:buFontTx/>
              <a:buNone/>
            </a:pPr>
            <a:r>
              <a:rPr lang="it-IT" altLang="it-IT" sz="2400" dirty="0"/>
              <a:t>Facciate : (3x12) x 2 = 72 m²</a:t>
            </a:r>
          </a:p>
          <a:p>
            <a:pPr>
              <a:spcBef>
                <a:spcPct val="0"/>
              </a:spcBef>
              <a:buFontTx/>
              <a:buNone/>
            </a:pPr>
            <a:r>
              <a:rPr lang="it-IT" altLang="it-IT" sz="2400" dirty="0"/>
              <a:t>Pignoni : 3x8x2 = 48 m²</a:t>
            </a:r>
            <a:endParaRPr lang="it-IT" altLang="it-IT" sz="2000" dirty="0"/>
          </a:p>
        </p:txBody>
      </p:sp>
      <p:sp>
        <p:nvSpPr>
          <p:cNvPr id="17" name="CasellaDiTesto 10">
            <a:extLst>
              <a:ext uri="{FF2B5EF4-FFF2-40B4-BE49-F238E27FC236}">
                <a16:creationId xmlns:a16="http://schemas.microsoft.com/office/drawing/2014/main" id="{012E3B3E-D97E-4D0E-BBC2-F996C3EC6402}"/>
              </a:ext>
            </a:extLst>
          </p:cNvPr>
          <p:cNvSpPr txBox="1">
            <a:spLocks noChangeArrowheads="1"/>
          </p:cNvSpPr>
          <p:nvPr/>
        </p:nvSpPr>
        <p:spPr bwMode="auto">
          <a:xfrm>
            <a:off x="11902996" y="8918885"/>
            <a:ext cx="10747372"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it-IT" altLang="it-IT" sz="3600" b="1" dirty="0"/>
              <a:t>Pareti esterne (piano incluso): 275 m²</a:t>
            </a:r>
          </a:p>
        </p:txBody>
      </p:sp>
      <p:cxnSp>
        <p:nvCxnSpPr>
          <p:cNvPr id="18" name="Connettore diritto 17">
            <a:extLst>
              <a:ext uri="{FF2B5EF4-FFF2-40B4-BE49-F238E27FC236}">
                <a16:creationId xmlns:a16="http://schemas.microsoft.com/office/drawing/2014/main" id="{179C092A-5689-4845-8F3C-227222EBED71}"/>
              </a:ext>
            </a:extLst>
          </p:cNvPr>
          <p:cNvCxnSpPr>
            <a:cxnSpLocks/>
          </p:cNvCxnSpPr>
          <p:nvPr/>
        </p:nvCxnSpPr>
        <p:spPr>
          <a:xfrm>
            <a:off x="11207692" y="2046914"/>
            <a:ext cx="0" cy="8549540"/>
          </a:xfrm>
          <a:prstGeom prst="line">
            <a:avLst/>
          </a:prstGeom>
          <a:ln w="28575"/>
        </p:spPr>
        <p:style>
          <a:lnRef idx="1">
            <a:schemeClr val="dk1"/>
          </a:lnRef>
          <a:fillRef idx="0">
            <a:schemeClr val="dk1"/>
          </a:fillRef>
          <a:effectRef idx="0">
            <a:schemeClr val="dk1"/>
          </a:effectRef>
          <a:fontRef idx="minor">
            <a:schemeClr val="tx1"/>
          </a:fontRef>
        </p:style>
      </p:cxnSp>
      <p:sp>
        <p:nvSpPr>
          <p:cNvPr id="19" name="CasellaDiTesto 7">
            <a:extLst>
              <a:ext uri="{FF2B5EF4-FFF2-40B4-BE49-F238E27FC236}">
                <a16:creationId xmlns:a16="http://schemas.microsoft.com/office/drawing/2014/main" id="{F8A489C5-5CC0-48AC-81CE-A6A0A3723D52}"/>
              </a:ext>
            </a:extLst>
          </p:cNvPr>
          <p:cNvSpPr txBox="1">
            <a:spLocks noChangeArrowheads="1"/>
          </p:cNvSpPr>
          <p:nvPr/>
        </p:nvSpPr>
        <p:spPr bwMode="auto">
          <a:xfrm>
            <a:off x="4205688" y="1259581"/>
            <a:ext cx="4652960" cy="15542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spcBef>
                <a:spcPct val="0"/>
              </a:spcBef>
              <a:buFontTx/>
              <a:buNone/>
            </a:pPr>
            <a:r>
              <a:rPr lang="it-IT" altLang="it-IT" b="1" dirty="0">
                <a:solidFill>
                  <a:srgbClr val="F08A01"/>
                </a:solidFill>
              </a:rPr>
              <a:t>Casa «A»</a:t>
            </a:r>
          </a:p>
          <a:p>
            <a:pPr algn="ctr">
              <a:spcBef>
                <a:spcPct val="0"/>
              </a:spcBef>
              <a:buFontTx/>
              <a:buNone/>
            </a:pPr>
            <a:r>
              <a:rPr lang="it-IT" altLang="it-IT" sz="2400" b="1" dirty="0"/>
              <a:t>Con sottotetto vuoto</a:t>
            </a:r>
          </a:p>
          <a:p>
            <a:pPr algn="ctr">
              <a:spcBef>
                <a:spcPct val="0"/>
              </a:spcBef>
              <a:buFontTx/>
              <a:buNone/>
            </a:pPr>
            <a:r>
              <a:rPr lang="it-IT" altLang="it-IT" sz="2400" b="1" dirty="0"/>
              <a:t>o tetto a terrazza</a:t>
            </a:r>
          </a:p>
          <a:p>
            <a:pPr>
              <a:spcBef>
                <a:spcPct val="0"/>
              </a:spcBef>
              <a:buFontTx/>
              <a:buNone/>
            </a:pPr>
            <a:endParaRPr lang="it-IT" altLang="it-IT" sz="1500" dirty="0"/>
          </a:p>
        </p:txBody>
      </p:sp>
      <p:sp>
        <p:nvSpPr>
          <p:cNvPr id="20" name="CasellaDiTesto 10">
            <a:extLst>
              <a:ext uri="{FF2B5EF4-FFF2-40B4-BE49-F238E27FC236}">
                <a16:creationId xmlns:a16="http://schemas.microsoft.com/office/drawing/2014/main" id="{9684DB0E-3605-4751-9128-A3F84F5F3BA3}"/>
              </a:ext>
            </a:extLst>
          </p:cNvPr>
          <p:cNvSpPr txBox="1">
            <a:spLocks noChangeArrowheads="1"/>
          </p:cNvSpPr>
          <p:nvPr/>
        </p:nvSpPr>
        <p:spPr bwMode="auto">
          <a:xfrm>
            <a:off x="15680732" y="1259581"/>
            <a:ext cx="3191899"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spcBef>
                <a:spcPct val="0"/>
              </a:spcBef>
              <a:buFontTx/>
              <a:buNone/>
            </a:pPr>
            <a:r>
              <a:rPr lang="it-IT" altLang="it-IT" b="1" dirty="0">
                <a:solidFill>
                  <a:srgbClr val="F08A01"/>
                </a:solidFill>
              </a:rPr>
              <a:t>Casa «B»</a:t>
            </a:r>
          </a:p>
          <a:p>
            <a:pPr algn="ctr">
              <a:spcBef>
                <a:spcPct val="0"/>
              </a:spcBef>
              <a:buFontTx/>
              <a:buNone/>
            </a:pPr>
            <a:r>
              <a:rPr lang="it-IT" altLang="it-IT" sz="2400" b="1" dirty="0"/>
              <a:t>Con tetto spiovente</a:t>
            </a:r>
          </a:p>
          <a:p>
            <a:pPr algn="ctr">
              <a:spcBef>
                <a:spcPct val="0"/>
              </a:spcBef>
              <a:buFontTx/>
              <a:buNone/>
            </a:pPr>
            <a:r>
              <a:rPr lang="it-IT" altLang="it-IT" sz="2400" b="1" dirty="0"/>
              <a:t>e sottotetto abitabile</a:t>
            </a:r>
          </a:p>
        </p:txBody>
      </p:sp>
    </p:spTree>
    <p:extLst>
      <p:ext uri="{BB962C8B-B14F-4D97-AF65-F5344CB8AC3E}">
        <p14:creationId xmlns:p14="http://schemas.microsoft.com/office/powerpoint/2010/main" val="299146700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asellaDiTesto 7">
            <a:extLst>
              <a:ext uri="{FF2B5EF4-FFF2-40B4-BE49-F238E27FC236}">
                <a16:creationId xmlns:a16="http://schemas.microsoft.com/office/drawing/2014/main" id="{E2512FF1-C320-48D2-B431-EE301E1BF7E3}"/>
              </a:ext>
            </a:extLst>
          </p:cNvPr>
          <p:cNvSpPr txBox="1">
            <a:spLocks noChangeArrowheads="1"/>
          </p:cNvSpPr>
          <p:nvPr/>
        </p:nvSpPr>
        <p:spPr bwMode="auto">
          <a:xfrm>
            <a:off x="5040301" y="2134036"/>
            <a:ext cx="5200870" cy="19851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spcBef>
                <a:spcPct val="0"/>
              </a:spcBef>
              <a:buFontTx/>
              <a:buNone/>
            </a:pPr>
            <a:r>
              <a:rPr lang="it-IT" altLang="it-IT" sz="3600" b="1" dirty="0">
                <a:solidFill>
                  <a:srgbClr val="F08A01"/>
                </a:solidFill>
              </a:rPr>
              <a:t>Casa «A»</a:t>
            </a:r>
          </a:p>
          <a:p>
            <a:pPr algn="ctr">
              <a:spcBef>
                <a:spcPct val="0"/>
              </a:spcBef>
              <a:buFontTx/>
              <a:buNone/>
            </a:pPr>
            <a:r>
              <a:rPr lang="it-IT" altLang="it-IT" sz="3600" dirty="0"/>
              <a:t>Con </a:t>
            </a:r>
            <a:r>
              <a:rPr lang="it-IT" altLang="it-IT" sz="3600" b="1" dirty="0"/>
              <a:t>tetto spiovente </a:t>
            </a:r>
            <a:r>
              <a:rPr lang="it-IT" altLang="it-IT" sz="3600" dirty="0"/>
              <a:t>e</a:t>
            </a:r>
          </a:p>
          <a:p>
            <a:pPr algn="ctr">
              <a:spcBef>
                <a:spcPct val="0"/>
              </a:spcBef>
              <a:buFontTx/>
              <a:buNone/>
            </a:pPr>
            <a:r>
              <a:rPr lang="it-IT" altLang="it-IT" sz="3600" dirty="0"/>
              <a:t> </a:t>
            </a:r>
            <a:r>
              <a:rPr lang="it-IT" altLang="it-IT" sz="3600" b="1" dirty="0"/>
              <a:t>sottotetto abitato</a:t>
            </a:r>
          </a:p>
          <a:p>
            <a:pPr>
              <a:spcBef>
                <a:spcPct val="0"/>
              </a:spcBef>
              <a:buFontTx/>
              <a:buNone/>
            </a:pPr>
            <a:endParaRPr lang="it-IT" altLang="it-IT" sz="1500" dirty="0"/>
          </a:p>
        </p:txBody>
      </p:sp>
      <p:pic>
        <p:nvPicPr>
          <p:cNvPr id="11" name="Image 1">
            <a:extLst>
              <a:ext uri="{FF2B5EF4-FFF2-40B4-BE49-F238E27FC236}">
                <a16:creationId xmlns:a16="http://schemas.microsoft.com/office/drawing/2014/main" id="{288BA081-AD50-4054-A951-77A828F0AA0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b="45535"/>
          <a:stretch>
            <a:fillRect/>
          </a:stretch>
        </p:blipFill>
        <p:spPr bwMode="auto">
          <a:xfrm>
            <a:off x="4073778" y="3869890"/>
            <a:ext cx="15447512" cy="57187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CasellaDiTesto 7">
            <a:extLst>
              <a:ext uri="{FF2B5EF4-FFF2-40B4-BE49-F238E27FC236}">
                <a16:creationId xmlns:a16="http://schemas.microsoft.com/office/drawing/2014/main" id="{A4A7B8D8-3432-47BC-AA3A-E5C806AA4425}"/>
              </a:ext>
            </a:extLst>
          </p:cNvPr>
          <p:cNvSpPr txBox="1">
            <a:spLocks noChangeArrowheads="1"/>
          </p:cNvSpPr>
          <p:nvPr/>
        </p:nvSpPr>
        <p:spPr bwMode="auto">
          <a:xfrm>
            <a:off x="3398982" y="10675583"/>
            <a:ext cx="6673064" cy="877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it-IT" altLang="it-IT" sz="3600" dirty="0"/>
              <a:t>Compattezza  = 96/275 = 0,35</a:t>
            </a:r>
          </a:p>
          <a:p>
            <a:pPr>
              <a:spcBef>
                <a:spcPct val="0"/>
              </a:spcBef>
              <a:buFontTx/>
              <a:buNone/>
            </a:pPr>
            <a:endParaRPr lang="it-IT" altLang="it-IT" sz="1500" dirty="0"/>
          </a:p>
        </p:txBody>
      </p:sp>
      <p:sp>
        <p:nvSpPr>
          <p:cNvPr id="15" name="CasellaDiTesto 7">
            <a:extLst>
              <a:ext uri="{FF2B5EF4-FFF2-40B4-BE49-F238E27FC236}">
                <a16:creationId xmlns:a16="http://schemas.microsoft.com/office/drawing/2014/main" id="{C3E7399D-7304-4FBF-8D62-5D5E26B77819}"/>
              </a:ext>
            </a:extLst>
          </p:cNvPr>
          <p:cNvSpPr txBox="1">
            <a:spLocks noChangeArrowheads="1"/>
          </p:cNvSpPr>
          <p:nvPr/>
        </p:nvSpPr>
        <p:spPr bwMode="auto">
          <a:xfrm>
            <a:off x="12192000" y="10655409"/>
            <a:ext cx="6998276" cy="877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it-IT" altLang="it-IT" sz="3600" dirty="0"/>
              <a:t>Compattezza = 96/363,2 = 0,26</a:t>
            </a:r>
          </a:p>
          <a:p>
            <a:pPr>
              <a:spcBef>
                <a:spcPct val="0"/>
              </a:spcBef>
              <a:buFontTx/>
              <a:buNone/>
            </a:pPr>
            <a:endParaRPr lang="it-IT" altLang="it-IT" sz="1500" dirty="0"/>
          </a:p>
        </p:txBody>
      </p:sp>
      <p:sp>
        <p:nvSpPr>
          <p:cNvPr id="10" name="CasellaDiTesto 10">
            <a:extLst>
              <a:ext uri="{FF2B5EF4-FFF2-40B4-BE49-F238E27FC236}">
                <a16:creationId xmlns:a16="http://schemas.microsoft.com/office/drawing/2014/main" id="{1C3E7A55-B3B2-4BAE-9944-9376E78AA159}"/>
              </a:ext>
            </a:extLst>
          </p:cNvPr>
          <p:cNvSpPr txBox="1">
            <a:spLocks noChangeArrowheads="1"/>
          </p:cNvSpPr>
          <p:nvPr/>
        </p:nvSpPr>
        <p:spPr bwMode="auto">
          <a:xfrm>
            <a:off x="9290017" y="2124259"/>
            <a:ext cx="12979002" cy="19851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spcBef>
                <a:spcPct val="0"/>
              </a:spcBef>
              <a:buFontTx/>
              <a:buNone/>
            </a:pPr>
            <a:r>
              <a:rPr lang="it-IT" altLang="it-IT" sz="3600" b="1" dirty="0">
                <a:solidFill>
                  <a:srgbClr val="F08A01"/>
                </a:solidFill>
              </a:rPr>
              <a:t>Casa «B»</a:t>
            </a:r>
          </a:p>
          <a:p>
            <a:pPr algn="ctr">
              <a:spcBef>
                <a:spcPct val="0"/>
              </a:spcBef>
              <a:buNone/>
            </a:pPr>
            <a:r>
              <a:rPr lang="it-IT" altLang="it-IT" sz="3600" dirty="0"/>
              <a:t>Con </a:t>
            </a:r>
            <a:r>
              <a:rPr lang="it-IT" altLang="it-IT" sz="3600" b="1" dirty="0"/>
              <a:t>tetto spiovente </a:t>
            </a:r>
            <a:r>
              <a:rPr lang="it-IT" altLang="it-IT" sz="3600" dirty="0"/>
              <a:t>e </a:t>
            </a:r>
            <a:r>
              <a:rPr lang="it-IT" altLang="it-IT" sz="3600" b="1" dirty="0"/>
              <a:t>sottotetto vuoto </a:t>
            </a:r>
          </a:p>
          <a:p>
            <a:pPr algn="ctr">
              <a:spcBef>
                <a:spcPct val="0"/>
              </a:spcBef>
              <a:buNone/>
            </a:pPr>
            <a:r>
              <a:rPr lang="it-IT" altLang="it-IT" sz="3600" dirty="0"/>
              <a:t>+ </a:t>
            </a:r>
            <a:r>
              <a:rPr lang="it-IT" altLang="it-IT" sz="3600" b="1" dirty="0"/>
              <a:t>estensione</a:t>
            </a:r>
          </a:p>
          <a:p>
            <a:pPr>
              <a:spcBef>
                <a:spcPct val="0"/>
              </a:spcBef>
              <a:buFontTx/>
              <a:buNone/>
            </a:pPr>
            <a:endParaRPr lang="it-IT" altLang="it-IT" sz="1500" dirty="0"/>
          </a:p>
        </p:txBody>
      </p:sp>
      <p:cxnSp>
        <p:nvCxnSpPr>
          <p:cNvPr id="22" name="Connettore diritto 21">
            <a:extLst>
              <a:ext uri="{FF2B5EF4-FFF2-40B4-BE49-F238E27FC236}">
                <a16:creationId xmlns:a16="http://schemas.microsoft.com/office/drawing/2014/main" id="{4AF44595-DBA6-4B30-B2D3-09FBC47C3931}"/>
              </a:ext>
            </a:extLst>
          </p:cNvPr>
          <p:cNvCxnSpPr>
            <a:cxnSpLocks/>
          </p:cNvCxnSpPr>
          <p:nvPr/>
        </p:nvCxnSpPr>
        <p:spPr>
          <a:xfrm>
            <a:off x="1118034" y="1755266"/>
            <a:ext cx="2280948" cy="0"/>
          </a:xfrm>
          <a:prstGeom prst="line">
            <a:avLst/>
          </a:prstGeom>
          <a:ln w="539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Connettore diritto 22">
            <a:extLst>
              <a:ext uri="{FF2B5EF4-FFF2-40B4-BE49-F238E27FC236}">
                <a16:creationId xmlns:a16="http://schemas.microsoft.com/office/drawing/2014/main" id="{1C12CBD5-BAA4-47AB-93A6-2518606D87C2}"/>
              </a:ext>
            </a:extLst>
          </p:cNvPr>
          <p:cNvCxnSpPr>
            <a:cxnSpLocks/>
          </p:cNvCxnSpPr>
          <p:nvPr/>
        </p:nvCxnSpPr>
        <p:spPr>
          <a:xfrm>
            <a:off x="11207692" y="2046914"/>
            <a:ext cx="0" cy="8549540"/>
          </a:xfrm>
          <a:prstGeom prst="line">
            <a:avLst/>
          </a:prstGeom>
          <a:ln w="28575"/>
        </p:spPr>
        <p:style>
          <a:lnRef idx="1">
            <a:schemeClr val="dk1"/>
          </a:lnRef>
          <a:fillRef idx="0">
            <a:schemeClr val="dk1"/>
          </a:fillRef>
          <a:effectRef idx="0">
            <a:schemeClr val="dk1"/>
          </a:effectRef>
          <a:fontRef idx="minor">
            <a:schemeClr val="tx1"/>
          </a:fontRef>
        </p:style>
      </p:cxnSp>
      <p:sp>
        <p:nvSpPr>
          <p:cNvPr id="25" name="CasellaDiTesto 24">
            <a:extLst>
              <a:ext uri="{FF2B5EF4-FFF2-40B4-BE49-F238E27FC236}">
                <a16:creationId xmlns:a16="http://schemas.microsoft.com/office/drawing/2014/main" id="{C33B466F-29AB-4477-97E2-20C09BA809E1}"/>
              </a:ext>
            </a:extLst>
          </p:cNvPr>
          <p:cNvSpPr txBox="1"/>
          <p:nvPr/>
        </p:nvSpPr>
        <p:spPr>
          <a:xfrm>
            <a:off x="850781" y="503820"/>
            <a:ext cx="21467002" cy="830997"/>
          </a:xfrm>
          <a:prstGeom prst="rect">
            <a:avLst/>
          </a:prstGeom>
          <a:noFill/>
        </p:spPr>
        <p:txBody>
          <a:bodyPr wrap="square" rtlCol="0">
            <a:spAutoFit/>
          </a:bodyPr>
          <a:lstStyle/>
          <a:p>
            <a:pPr>
              <a:spcBef>
                <a:spcPct val="0"/>
              </a:spcBef>
              <a:buFontTx/>
              <a:buNone/>
            </a:pPr>
            <a:r>
              <a:rPr lang="it-IT" altLang="it-IT" sz="4800" b="1" dirty="0">
                <a:solidFill>
                  <a:srgbClr val="F08A01"/>
                </a:solidFill>
                <a:cs typeface="Arial" panose="020B0604020202020204" pitchFamily="34" charset="0"/>
              </a:rPr>
              <a:t>La geometria della casa sostenibile: </a:t>
            </a:r>
            <a:r>
              <a:rPr lang="it-IT" altLang="it-IT" sz="4800" b="1" dirty="0">
                <a:solidFill>
                  <a:schemeClr val="bg1"/>
                </a:solidFill>
                <a:highlight>
                  <a:srgbClr val="000000"/>
                </a:highlight>
                <a:cs typeface="Arial" panose="020B0604020202020204" pitchFamily="34" charset="0"/>
              </a:rPr>
              <a:t>Esempio 2</a:t>
            </a:r>
          </a:p>
        </p:txBody>
      </p:sp>
    </p:spTree>
    <p:extLst>
      <p:ext uri="{BB962C8B-B14F-4D97-AF65-F5344CB8AC3E}">
        <p14:creationId xmlns:p14="http://schemas.microsoft.com/office/powerpoint/2010/main" val="378336956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Immagine 2">
            <a:extLst>
              <a:ext uri="{FF2B5EF4-FFF2-40B4-BE49-F238E27FC236}">
                <a16:creationId xmlns:a16="http://schemas.microsoft.com/office/drawing/2014/main" id="{DD757EDE-F99C-4E50-8042-364C2A7B7A0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226755" y="2876757"/>
            <a:ext cx="15461206" cy="98350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CasellaDiTesto 4">
            <a:extLst>
              <a:ext uri="{FF2B5EF4-FFF2-40B4-BE49-F238E27FC236}">
                <a16:creationId xmlns:a16="http://schemas.microsoft.com/office/drawing/2014/main" id="{7E446556-7159-4837-8B41-EFC774228C3C}"/>
              </a:ext>
            </a:extLst>
          </p:cNvPr>
          <p:cNvSpPr txBox="1"/>
          <p:nvPr/>
        </p:nvSpPr>
        <p:spPr>
          <a:xfrm>
            <a:off x="850782" y="503820"/>
            <a:ext cx="16601196" cy="830997"/>
          </a:xfrm>
          <a:prstGeom prst="rect">
            <a:avLst/>
          </a:prstGeom>
          <a:noFill/>
        </p:spPr>
        <p:txBody>
          <a:bodyPr wrap="square" rtlCol="0">
            <a:spAutoFit/>
          </a:bodyPr>
          <a:lstStyle/>
          <a:p>
            <a:r>
              <a:rPr lang="it-IT" sz="4800" b="1" dirty="0">
                <a:solidFill>
                  <a:srgbClr val="F08A01"/>
                </a:solidFill>
                <a:cs typeface="Arial" panose="020B0604020202020204" pitchFamily="34" charset="0"/>
              </a:rPr>
              <a:t>Esempio 3: Calcolo di costo globale +30 e 60 anni</a:t>
            </a:r>
            <a:endParaRPr lang="it-IT" altLang="it-IT" sz="4800" b="1" dirty="0">
              <a:solidFill>
                <a:srgbClr val="F08A01"/>
              </a:solidFill>
              <a:highlight>
                <a:srgbClr val="000000"/>
              </a:highlight>
              <a:cs typeface="Arial" panose="020B0604020202020204" pitchFamily="34" charset="0"/>
            </a:endParaRPr>
          </a:p>
        </p:txBody>
      </p:sp>
      <p:cxnSp>
        <p:nvCxnSpPr>
          <p:cNvPr id="6" name="Connettore diritto 5">
            <a:extLst>
              <a:ext uri="{FF2B5EF4-FFF2-40B4-BE49-F238E27FC236}">
                <a16:creationId xmlns:a16="http://schemas.microsoft.com/office/drawing/2014/main" id="{CA23AC9D-11C7-469B-8B9F-566D9AD5CD39}"/>
              </a:ext>
            </a:extLst>
          </p:cNvPr>
          <p:cNvCxnSpPr>
            <a:cxnSpLocks/>
          </p:cNvCxnSpPr>
          <p:nvPr/>
        </p:nvCxnSpPr>
        <p:spPr>
          <a:xfrm>
            <a:off x="1118034" y="1755266"/>
            <a:ext cx="2280948" cy="0"/>
          </a:xfrm>
          <a:prstGeom prst="line">
            <a:avLst/>
          </a:prstGeom>
          <a:ln w="539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1489225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Immagine 15" descr="Immagine che contiene erba, esterni, cielo, casa&#10;&#10;Descrizione generata automaticamente">
            <a:extLst>
              <a:ext uri="{FF2B5EF4-FFF2-40B4-BE49-F238E27FC236}">
                <a16:creationId xmlns:a16="http://schemas.microsoft.com/office/drawing/2014/main" id="{D0EB27F1-1C76-4246-95AF-EBE11BEF7217}"/>
              </a:ext>
            </a:extLst>
          </p:cNvPr>
          <p:cNvPicPr>
            <a:picLocks noChangeAspect="1"/>
          </p:cNvPicPr>
          <p:nvPr/>
        </p:nvPicPr>
        <p:blipFill rotWithShape="1">
          <a:blip r:embed="rId2">
            <a:extLst>
              <a:ext uri="{28A0092B-C50C-407E-A947-70E740481C1C}">
                <a14:useLocalDpi xmlns:a14="http://schemas.microsoft.com/office/drawing/2010/main" val="0"/>
              </a:ext>
            </a:extLst>
          </a:blip>
          <a:srcRect l="18176" r="95"/>
          <a:stretch/>
        </p:blipFill>
        <p:spPr>
          <a:xfrm>
            <a:off x="12774305" y="-1803106"/>
            <a:ext cx="20194270" cy="16235676"/>
          </a:xfrm>
          <a:prstGeom prst="rect">
            <a:avLst/>
          </a:prstGeom>
        </p:spPr>
      </p:pic>
      <p:sp>
        <p:nvSpPr>
          <p:cNvPr id="7" name="CasellaDiTesto 6">
            <a:extLst>
              <a:ext uri="{FF2B5EF4-FFF2-40B4-BE49-F238E27FC236}">
                <a16:creationId xmlns:a16="http://schemas.microsoft.com/office/drawing/2014/main" id="{EBB426FE-DADC-4439-BFE3-BDAF530E63B1}"/>
              </a:ext>
            </a:extLst>
          </p:cNvPr>
          <p:cNvSpPr txBox="1"/>
          <p:nvPr/>
        </p:nvSpPr>
        <p:spPr>
          <a:xfrm>
            <a:off x="1864224" y="2819180"/>
            <a:ext cx="8698936" cy="2062103"/>
          </a:xfrm>
          <a:prstGeom prst="rect">
            <a:avLst/>
          </a:prstGeom>
          <a:noFill/>
        </p:spPr>
        <p:txBody>
          <a:bodyPr wrap="square" rtlCol="0">
            <a:spAutoFit/>
          </a:bodyPr>
          <a:lstStyle/>
          <a:p>
            <a:pPr algn="ctr"/>
            <a:r>
              <a:rPr lang="it-IT" sz="6400" b="1" dirty="0">
                <a:solidFill>
                  <a:schemeClr val="bg1"/>
                </a:solidFill>
                <a:highlight>
                  <a:srgbClr val="000000"/>
                </a:highlight>
                <a:cs typeface="Arial" panose="020B0604020202020204" pitchFamily="34" charset="0"/>
              </a:rPr>
              <a:t>Tetto spiovente con tegole in terracotta</a:t>
            </a:r>
          </a:p>
        </p:txBody>
      </p:sp>
      <p:cxnSp>
        <p:nvCxnSpPr>
          <p:cNvPr id="9" name="Connettore diritto 8">
            <a:extLst>
              <a:ext uri="{FF2B5EF4-FFF2-40B4-BE49-F238E27FC236}">
                <a16:creationId xmlns:a16="http://schemas.microsoft.com/office/drawing/2014/main" id="{84555C73-6324-4CBB-AC98-B8F214FD15FF}"/>
              </a:ext>
            </a:extLst>
          </p:cNvPr>
          <p:cNvCxnSpPr/>
          <p:nvPr/>
        </p:nvCxnSpPr>
        <p:spPr>
          <a:xfrm>
            <a:off x="4824904" y="6045288"/>
            <a:ext cx="3015916" cy="0"/>
          </a:xfrm>
          <a:prstGeom prst="line">
            <a:avLst/>
          </a:prstGeom>
          <a:ln w="69850">
            <a:solidFill>
              <a:srgbClr val="F08A01"/>
            </a:solidFill>
          </a:ln>
        </p:spPr>
        <p:style>
          <a:lnRef idx="1">
            <a:schemeClr val="accent1"/>
          </a:lnRef>
          <a:fillRef idx="0">
            <a:schemeClr val="accent1"/>
          </a:fillRef>
          <a:effectRef idx="0">
            <a:schemeClr val="accent1"/>
          </a:effectRef>
          <a:fontRef idx="minor">
            <a:schemeClr val="tx1"/>
          </a:fontRef>
        </p:style>
      </p:cxnSp>
      <p:pic>
        <p:nvPicPr>
          <p:cNvPr id="3" name="Immagine 2">
            <a:extLst>
              <a:ext uri="{FF2B5EF4-FFF2-40B4-BE49-F238E27FC236}">
                <a16:creationId xmlns:a16="http://schemas.microsoft.com/office/drawing/2014/main" id="{4F8ECC02-5FC1-4A31-B436-13AC7CC7586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56844" y="7085528"/>
            <a:ext cx="2406316" cy="2406316"/>
          </a:xfrm>
          <a:prstGeom prst="rect">
            <a:avLst/>
          </a:prstGeom>
        </p:spPr>
      </p:pic>
      <p:pic>
        <p:nvPicPr>
          <p:cNvPr id="15" name="Immagine 14">
            <a:extLst>
              <a:ext uri="{FF2B5EF4-FFF2-40B4-BE49-F238E27FC236}">
                <a16:creationId xmlns:a16="http://schemas.microsoft.com/office/drawing/2014/main" id="{B537F47B-B1F0-4264-B70E-7259790CF57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16679"/>
          <a:stretch/>
        </p:blipFill>
        <p:spPr>
          <a:xfrm>
            <a:off x="4629732" y="6942149"/>
            <a:ext cx="3119548" cy="2599214"/>
          </a:xfrm>
          <a:prstGeom prst="rect">
            <a:avLst/>
          </a:prstGeom>
        </p:spPr>
      </p:pic>
      <p:pic>
        <p:nvPicPr>
          <p:cNvPr id="17" name="Immagine 16">
            <a:extLst>
              <a:ext uri="{FF2B5EF4-FFF2-40B4-BE49-F238E27FC236}">
                <a16:creationId xmlns:a16="http://schemas.microsoft.com/office/drawing/2014/main" id="{16793B3D-E4C9-4688-891A-D374E22CCD5A}"/>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843" t="-6330" r="3127" b="9100"/>
          <a:stretch/>
        </p:blipFill>
        <p:spPr>
          <a:xfrm>
            <a:off x="1887236" y="7149803"/>
            <a:ext cx="2334932" cy="2414410"/>
          </a:xfrm>
          <a:prstGeom prst="ellipse">
            <a:avLst/>
          </a:prstGeom>
        </p:spPr>
      </p:pic>
    </p:spTree>
    <p:extLst>
      <p:ext uri="{BB962C8B-B14F-4D97-AF65-F5344CB8AC3E}">
        <p14:creationId xmlns:p14="http://schemas.microsoft.com/office/powerpoint/2010/main" val="264622921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826240" y="-55206"/>
            <a:ext cx="12557760" cy="137712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CasellaDiTesto 5">
            <a:extLst>
              <a:ext uri="{FF2B5EF4-FFF2-40B4-BE49-F238E27FC236}">
                <a16:creationId xmlns:a16="http://schemas.microsoft.com/office/drawing/2014/main" id="{F5206A0B-C6A7-4460-9DF0-B35EBD568314}"/>
              </a:ext>
            </a:extLst>
          </p:cNvPr>
          <p:cNvSpPr txBox="1"/>
          <p:nvPr/>
        </p:nvSpPr>
        <p:spPr>
          <a:xfrm>
            <a:off x="850782" y="503820"/>
            <a:ext cx="16601196" cy="2308324"/>
          </a:xfrm>
          <a:prstGeom prst="rect">
            <a:avLst/>
          </a:prstGeom>
          <a:noFill/>
        </p:spPr>
        <p:txBody>
          <a:bodyPr wrap="square" rtlCol="0">
            <a:spAutoFit/>
          </a:bodyPr>
          <a:lstStyle/>
          <a:p>
            <a:r>
              <a:rPr lang="it-IT" sz="4800" b="1" dirty="0">
                <a:solidFill>
                  <a:srgbClr val="F08A01"/>
                </a:solidFill>
                <a:cs typeface="Arial" panose="020B0604020202020204" pitchFamily="34" charset="0"/>
              </a:rPr>
              <a:t>Studio sul comportamento ambientale</a:t>
            </a:r>
          </a:p>
          <a:p>
            <a:r>
              <a:rPr lang="it-IT" altLang="it-IT" sz="4800" b="1" dirty="0">
                <a:solidFill>
                  <a:srgbClr val="F08A01"/>
                </a:solidFill>
                <a:cs typeface="Arial" panose="020B0604020202020204" pitchFamily="34" charset="0"/>
              </a:rPr>
              <a:t>di edifici con diverse tipologie</a:t>
            </a:r>
          </a:p>
          <a:p>
            <a:r>
              <a:rPr lang="it-IT" altLang="it-IT" sz="4800" b="1" dirty="0">
                <a:solidFill>
                  <a:srgbClr val="F08A01"/>
                </a:solidFill>
                <a:cs typeface="Arial" panose="020B0604020202020204" pitchFamily="34" charset="0"/>
              </a:rPr>
              <a:t>di copertura</a:t>
            </a:r>
          </a:p>
        </p:txBody>
      </p:sp>
      <p:cxnSp>
        <p:nvCxnSpPr>
          <p:cNvPr id="7" name="Connettore diritto 6">
            <a:extLst>
              <a:ext uri="{FF2B5EF4-FFF2-40B4-BE49-F238E27FC236}">
                <a16:creationId xmlns:a16="http://schemas.microsoft.com/office/drawing/2014/main" id="{03063592-8AFE-443B-9F33-A1212922BB2C}"/>
              </a:ext>
            </a:extLst>
          </p:cNvPr>
          <p:cNvCxnSpPr>
            <a:cxnSpLocks/>
          </p:cNvCxnSpPr>
          <p:nvPr/>
        </p:nvCxnSpPr>
        <p:spPr>
          <a:xfrm>
            <a:off x="1118034" y="3375062"/>
            <a:ext cx="2280948" cy="0"/>
          </a:xfrm>
          <a:prstGeom prst="line">
            <a:avLst/>
          </a:prstGeom>
          <a:ln w="53975">
            <a:solidFill>
              <a:schemeClr val="tx1"/>
            </a:solidFill>
          </a:ln>
        </p:spPr>
        <p:style>
          <a:lnRef idx="1">
            <a:schemeClr val="accent1"/>
          </a:lnRef>
          <a:fillRef idx="0">
            <a:schemeClr val="accent1"/>
          </a:fillRef>
          <a:effectRef idx="0">
            <a:schemeClr val="accent1"/>
          </a:effectRef>
          <a:fontRef idx="minor">
            <a:schemeClr val="tx1"/>
          </a:fontRef>
        </p:style>
      </p:cxnSp>
      <p:sp>
        <p:nvSpPr>
          <p:cNvPr id="2" name="CasellaDiTesto 1">
            <a:extLst>
              <a:ext uri="{FF2B5EF4-FFF2-40B4-BE49-F238E27FC236}">
                <a16:creationId xmlns:a16="http://schemas.microsoft.com/office/drawing/2014/main" id="{447E5FDD-7B87-4483-BB12-031C4F2B3407}"/>
              </a:ext>
            </a:extLst>
          </p:cNvPr>
          <p:cNvSpPr txBox="1"/>
          <p:nvPr/>
        </p:nvSpPr>
        <p:spPr>
          <a:xfrm>
            <a:off x="3037083" y="12578218"/>
            <a:ext cx="8789158" cy="954107"/>
          </a:xfrm>
          <a:prstGeom prst="rect">
            <a:avLst/>
          </a:prstGeom>
          <a:noFill/>
        </p:spPr>
        <p:txBody>
          <a:bodyPr wrap="square" rtlCol="0">
            <a:spAutoFit/>
          </a:bodyPr>
          <a:lstStyle/>
          <a:p>
            <a:r>
              <a:rPr lang="en-US" sz="2800" i="1" dirty="0">
                <a:latin typeface="HelveticaNeueLT Std Lt"/>
              </a:rPr>
              <a:t>Environmental assessment of flat and pitched roof, KNB, the Netherlands, 2015.</a:t>
            </a:r>
            <a:endParaRPr lang="it-IT" sz="2800" i="1" dirty="0"/>
          </a:p>
        </p:txBody>
      </p:sp>
      <p:sp>
        <p:nvSpPr>
          <p:cNvPr id="9" name="CasellaDiTesto 8">
            <a:extLst>
              <a:ext uri="{FF2B5EF4-FFF2-40B4-BE49-F238E27FC236}">
                <a16:creationId xmlns:a16="http://schemas.microsoft.com/office/drawing/2014/main" id="{E950D776-FBF2-4713-B9DC-998D3AADDDE8}"/>
              </a:ext>
            </a:extLst>
          </p:cNvPr>
          <p:cNvSpPr txBox="1"/>
          <p:nvPr/>
        </p:nvSpPr>
        <p:spPr>
          <a:xfrm>
            <a:off x="1390800" y="4901113"/>
            <a:ext cx="9361040" cy="4524315"/>
          </a:xfrm>
          <a:prstGeom prst="rect">
            <a:avLst/>
          </a:prstGeom>
          <a:noFill/>
        </p:spPr>
        <p:txBody>
          <a:bodyPr wrap="square" rtlCol="0">
            <a:spAutoFit/>
          </a:bodyPr>
          <a:lstStyle/>
          <a:p>
            <a:r>
              <a:rPr lang="it-IT" sz="4800" dirty="0">
                <a:cs typeface="Arial" panose="020B0604020202020204" pitchFamily="34" charset="0"/>
              </a:rPr>
              <a:t>Una </a:t>
            </a:r>
            <a:r>
              <a:rPr lang="it-IT" sz="4800" b="1" dirty="0">
                <a:solidFill>
                  <a:srgbClr val="F08A01"/>
                </a:solidFill>
                <a:cs typeface="Arial" panose="020B0604020202020204" pitchFamily="34" charset="0"/>
              </a:rPr>
              <a:t>casa con tetto spiovente realizzato con tegole di terracotta ha un indice migliore </a:t>
            </a:r>
            <a:r>
              <a:rPr lang="it-IT" sz="4800" dirty="0">
                <a:cs typeface="Arial" panose="020B0604020202020204" pitchFamily="34" charset="0"/>
              </a:rPr>
              <a:t>(con minore impatto ambientale) rispetto a case realizzate con tetti piani.</a:t>
            </a:r>
          </a:p>
        </p:txBody>
      </p:sp>
    </p:spTree>
    <p:extLst>
      <p:ext uri="{BB962C8B-B14F-4D97-AF65-F5344CB8AC3E}">
        <p14:creationId xmlns:p14="http://schemas.microsoft.com/office/powerpoint/2010/main" val="44352473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egnaposto contenuto 4">
            <a:extLst>
              <a:ext uri="{FF2B5EF4-FFF2-40B4-BE49-F238E27FC236}">
                <a16:creationId xmlns:a16="http://schemas.microsoft.com/office/drawing/2014/main" id="{0F825C34-D13C-4B5C-9501-7EE9F94EC636}"/>
              </a:ext>
            </a:extLst>
          </p:cNvPr>
          <p:cNvPicPr>
            <a:picLocks noChangeAspect="1"/>
          </p:cNvPicPr>
          <p:nvPr/>
        </p:nvPicPr>
        <p:blipFill rotWithShape="1">
          <a:blip r:embed="rId2"/>
          <a:srcRect l="6587"/>
          <a:stretch/>
        </p:blipFill>
        <p:spPr>
          <a:xfrm>
            <a:off x="1478581" y="3765218"/>
            <a:ext cx="13027026" cy="7467600"/>
          </a:xfrm>
          <a:prstGeom prst="rect">
            <a:avLst/>
          </a:prstGeom>
        </p:spPr>
      </p:pic>
      <p:pic>
        <p:nvPicPr>
          <p:cNvPr id="1026" name="Picture 2" descr="▷RICERCA PERDITE ACQUA CON TENSIONE ELETTRICA ▷SOS Casa Check UP">
            <a:extLst>
              <a:ext uri="{FF2B5EF4-FFF2-40B4-BE49-F238E27FC236}">
                <a16:creationId xmlns:a16="http://schemas.microsoft.com/office/drawing/2014/main" id="{7E736467-5DB1-431F-B5F7-D1B33809A3E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707238" y="503821"/>
            <a:ext cx="9631388" cy="7159370"/>
          </a:xfrm>
          <a:prstGeom prst="rect">
            <a:avLst/>
          </a:prstGeom>
          <a:extLst>
            <a:ext uri="{909E8E84-426E-40DD-AFC4-6F175D3DCCD1}">
              <a14:hiddenFill xmlns:a14="http://schemas.microsoft.com/office/drawing/2010/main">
                <a:solidFill>
                  <a:srgbClr val="FFFFFF"/>
                </a:solidFill>
              </a14:hiddenFill>
            </a:ext>
          </a:extLst>
        </p:spPr>
      </p:pic>
      <p:pic>
        <p:nvPicPr>
          <p:cNvPr id="11" name="Segnaposto contenuto 10">
            <a:extLst>
              <a:ext uri="{FF2B5EF4-FFF2-40B4-BE49-F238E27FC236}">
                <a16:creationId xmlns:a16="http://schemas.microsoft.com/office/drawing/2014/main" id="{C21442F4-A9D2-4E8A-A29D-34333710D0AA}"/>
              </a:ext>
            </a:extLst>
          </p:cNvPr>
          <p:cNvPicPr>
            <a:picLocks noGrp="1" noChangeAspect="1"/>
          </p:cNvPicPr>
          <p:nvPr>
            <p:ph idx="1"/>
          </p:nvPr>
        </p:nvPicPr>
        <p:blipFill>
          <a:blip r:embed="rId4"/>
          <a:stretch>
            <a:fillRect/>
          </a:stretch>
        </p:blipFill>
        <p:spPr>
          <a:xfrm>
            <a:off x="13487390" y="8099495"/>
            <a:ext cx="9928236" cy="5462234"/>
          </a:xfrm>
        </p:spPr>
      </p:pic>
      <p:sp>
        <p:nvSpPr>
          <p:cNvPr id="9" name="CasellaDiTesto 8">
            <a:extLst>
              <a:ext uri="{FF2B5EF4-FFF2-40B4-BE49-F238E27FC236}">
                <a16:creationId xmlns:a16="http://schemas.microsoft.com/office/drawing/2014/main" id="{3D9A820A-DDEE-419C-A7E2-1C495233C678}"/>
              </a:ext>
            </a:extLst>
          </p:cNvPr>
          <p:cNvSpPr txBox="1"/>
          <p:nvPr/>
        </p:nvSpPr>
        <p:spPr>
          <a:xfrm>
            <a:off x="850782" y="503821"/>
            <a:ext cx="16601196" cy="830997"/>
          </a:xfrm>
          <a:prstGeom prst="rect">
            <a:avLst/>
          </a:prstGeom>
          <a:noFill/>
        </p:spPr>
        <p:txBody>
          <a:bodyPr wrap="square" rtlCol="0">
            <a:spAutoFit/>
          </a:bodyPr>
          <a:lstStyle/>
          <a:p>
            <a:r>
              <a:rPr lang="it-IT" altLang="it-IT" sz="4800" b="1" dirty="0">
                <a:solidFill>
                  <a:srgbClr val="F08A01"/>
                </a:solidFill>
                <a:cs typeface="Arial" panose="020B0604020202020204" pitchFamily="34" charset="0"/>
              </a:rPr>
              <a:t>Raccolta dell’acqua</a:t>
            </a:r>
          </a:p>
        </p:txBody>
      </p:sp>
      <p:cxnSp>
        <p:nvCxnSpPr>
          <p:cNvPr id="10" name="Connettore diritto 9">
            <a:extLst>
              <a:ext uri="{FF2B5EF4-FFF2-40B4-BE49-F238E27FC236}">
                <a16:creationId xmlns:a16="http://schemas.microsoft.com/office/drawing/2014/main" id="{3EA20AFC-E725-40A9-B0E8-8EB638E61F79}"/>
              </a:ext>
            </a:extLst>
          </p:cNvPr>
          <p:cNvCxnSpPr>
            <a:cxnSpLocks/>
          </p:cNvCxnSpPr>
          <p:nvPr/>
        </p:nvCxnSpPr>
        <p:spPr>
          <a:xfrm>
            <a:off x="1118034" y="1755266"/>
            <a:ext cx="2280948" cy="0"/>
          </a:xfrm>
          <a:prstGeom prst="line">
            <a:avLst/>
          </a:prstGeom>
          <a:ln w="539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0742208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asellaDiTesto 9">
            <a:extLst>
              <a:ext uri="{FF2B5EF4-FFF2-40B4-BE49-F238E27FC236}">
                <a16:creationId xmlns:a16="http://schemas.microsoft.com/office/drawing/2014/main" id="{C9BD0EF2-32A6-4618-ABDB-96BEC9AE79CD}"/>
              </a:ext>
            </a:extLst>
          </p:cNvPr>
          <p:cNvSpPr txBox="1"/>
          <p:nvPr/>
        </p:nvSpPr>
        <p:spPr>
          <a:xfrm>
            <a:off x="1174776" y="-170631"/>
            <a:ext cx="20748458" cy="1877437"/>
          </a:xfrm>
          <a:prstGeom prst="rect">
            <a:avLst/>
          </a:prstGeom>
          <a:noFill/>
        </p:spPr>
        <p:txBody>
          <a:bodyPr wrap="square" rtlCol="0">
            <a:spAutoFit/>
          </a:bodyPr>
          <a:lstStyle/>
          <a:p>
            <a:pPr algn="ctr"/>
            <a:r>
              <a:rPr lang="it-IT" b="1" i="1" dirty="0">
                <a:latin typeface="Arial" panose="020B0604020202020204" pitchFamily="34" charset="0"/>
                <a:cs typeface="Arial" panose="020B0604020202020204" pitchFamily="34" charset="0"/>
              </a:rPr>
              <a:t> </a:t>
            </a:r>
            <a:endParaRPr lang="en-US" i="1" dirty="0">
              <a:latin typeface="Arial" panose="020B0604020202020204" pitchFamily="34" charset="0"/>
              <a:cs typeface="Arial" panose="020B0604020202020204" pitchFamily="34" charset="0"/>
            </a:endParaRPr>
          </a:p>
          <a:p>
            <a:pPr algn="ctr"/>
            <a:endParaRPr lang="it-IT" dirty="0">
              <a:latin typeface="Arial" panose="020B0604020202020204" pitchFamily="34" charset="0"/>
              <a:cs typeface="Arial" panose="020B0604020202020204" pitchFamily="34" charset="0"/>
            </a:endParaRPr>
          </a:p>
          <a:p>
            <a:pPr algn="ctr"/>
            <a:r>
              <a:rPr lang="en-US" sz="4400" b="1" dirty="0">
                <a:cs typeface="Arial" panose="020B0604020202020204" pitchFamily="34" charset="0"/>
              </a:rPr>
              <a:t>High Energy savings in building cooling by Roof Tiles shape optimization</a:t>
            </a:r>
          </a:p>
          <a:p>
            <a:pPr algn="ctr"/>
            <a:r>
              <a:rPr lang="en-US" dirty="0">
                <a:latin typeface="Arial" panose="020B0604020202020204" pitchFamily="34" charset="0"/>
                <a:cs typeface="Arial" panose="020B0604020202020204" pitchFamily="34" charset="0"/>
              </a:rPr>
              <a:t>Within the </a:t>
            </a:r>
            <a:r>
              <a:rPr lang="en-US" b="1" dirty="0">
                <a:latin typeface="Arial" panose="020B0604020202020204" pitchFamily="34" charset="0"/>
                <a:cs typeface="Arial" panose="020B0604020202020204" pitchFamily="34" charset="0"/>
              </a:rPr>
              <a:t>LIFE </a:t>
            </a:r>
            <a:r>
              <a:rPr lang="en-US" dirty="0">
                <a:latin typeface="Arial" panose="020B0604020202020204" pitchFamily="34" charset="0"/>
                <a:cs typeface="Arial" panose="020B0604020202020204" pitchFamily="34" charset="0"/>
              </a:rPr>
              <a:t>Climate Change Adaptation </a:t>
            </a:r>
            <a:r>
              <a:rPr lang="en-US" dirty="0" err="1">
                <a:latin typeface="Arial" panose="020B0604020202020204" pitchFamily="34" charset="0"/>
                <a:cs typeface="Arial" panose="020B0604020202020204" pitchFamily="34" charset="0"/>
              </a:rPr>
              <a:t>programme</a:t>
            </a:r>
            <a:r>
              <a:rPr lang="en-US" dirty="0">
                <a:latin typeface="Arial" panose="020B0604020202020204" pitchFamily="34" charset="0"/>
                <a:cs typeface="Arial" panose="020B0604020202020204" pitchFamily="34" charset="0"/>
              </a:rPr>
              <a:t>.</a:t>
            </a:r>
            <a:endParaRPr lang="it-IT" dirty="0">
              <a:latin typeface="Arial" panose="020B0604020202020204" pitchFamily="34" charset="0"/>
              <a:cs typeface="Arial" panose="020B0604020202020204" pitchFamily="34" charset="0"/>
            </a:endParaRPr>
          </a:p>
          <a:p>
            <a:endParaRPr lang="it-IT" dirty="0">
              <a:latin typeface="Arial" panose="020B0604020202020204" pitchFamily="34" charset="0"/>
              <a:cs typeface="Arial" panose="020B0604020202020204" pitchFamily="34" charset="0"/>
            </a:endParaRPr>
          </a:p>
        </p:txBody>
      </p:sp>
      <p:pic>
        <p:nvPicPr>
          <p:cNvPr id="9" name="Picture 2">
            <a:extLst>
              <a:ext uri="{FF2B5EF4-FFF2-40B4-BE49-F238E27FC236}">
                <a16:creationId xmlns:a16="http://schemas.microsoft.com/office/drawing/2014/main" id="{15001DE8-2D31-4844-BA9B-A8B3D7431E0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631895" y="1654297"/>
            <a:ext cx="9577064" cy="5224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Immagine 7">
            <a:extLst>
              <a:ext uri="{FF2B5EF4-FFF2-40B4-BE49-F238E27FC236}">
                <a16:creationId xmlns:a16="http://schemas.microsoft.com/office/drawing/2014/main" id="{DE5EBB91-87EA-4CFC-B3C5-A9435CF84AA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74776" y="1706806"/>
            <a:ext cx="5592086" cy="4043191"/>
          </a:xfrm>
          <a:prstGeom prst="rect">
            <a:avLst/>
          </a:prstGeom>
        </p:spPr>
      </p:pic>
      <p:sp>
        <p:nvSpPr>
          <p:cNvPr id="3" name="CasellaDiTesto 2">
            <a:extLst>
              <a:ext uri="{FF2B5EF4-FFF2-40B4-BE49-F238E27FC236}">
                <a16:creationId xmlns:a16="http://schemas.microsoft.com/office/drawing/2014/main" id="{F662BF4F-FEBB-9E17-4625-F206E68B9516}"/>
              </a:ext>
            </a:extLst>
          </p:cNvPr>
          <p:cNvSpPr txBox="1"/>
          <p:nvPr/>
        </p:nvSpPr>
        <p:spPr>
          <a:xfrm>
            <a:off x="1714601" y="6510249"/>
            <a:ext cx="15385032" cy="6299160"/>
          </a:xfrm>
          <a:prstGeom prst="rect">
            <a:avLst/>
          </a:prstGeom>
          <a:noFill/>
        </p:spPr>
        <p:txBody>
          <a:bodyPr wrap="square">
            <a:spAutoFit/>
          </a:bodyPr>
          <a:lstStyle/>
          <a:p>
            <a:pPr marL="180975" indent="-171450">
              <a:spcBef>
                <a:spcPts val="581"/>
              </a:spcBef>
              <a:buFont typeface="Arial"/>
              <a:buChar char="•"/>
              <a:tabLst>
                <a:tab pos="180975" algn="l"/>
              </a:tabLst>
            </a:pPr>
            <a:r>
              <a:rPr lang="it-IT" sz="4000" b="1" spc="-4" dirty="0">
                <a:solidFill>
                  <a:srgbClr val="F08A01"/>
                </a:solidFill>
                <a:latin typeface="Arial" panose="020B0604020202020204" pitchFamily="34" charset="0"/>
                <a:cs typeface="Arial" panose="020B0604020202020204" pitchFamily="34" charset="0"/>
              </a:rPr>
              <a:t>10% </a:t>
            </a:r>
            <a:r>
              <a:rPr lang="it-IT" sz="4000" spc="-8" dirty="0">
                <a:latin typeface="Arial" panose="020B0604020202020204" pitchFamily="34" charset="0"/>
                <a:cs typeface="Arial" panose="020B0604020202020204" pitchFamily="34" charset="0"/>
              </a:rPr>
              <a:t>Emissioni </a:t>
            </a:r>
            <a:r>
              <a:rPr lang="it-IT" sz="4000" spc="-4" dirty="0">
                <a:latin typeface="Arial" panose="020B0604020202020204" pitchFamily="34" charset="0"/>
                <a:cs typeface="Arial" panose="020B0604020202020204" pitchFamily="34" charset="0"/>
              </a:rPr>
              <a:t>di </a:t>
            </a:r>
            <a:r>
              <a:rPr lang="it-IT" sz="4000" spc="-15" dirty="0">
                <a:latin typeface="Arial" panose="020B0604020202020204" pitchFamily="34" charset="0"/>
                <a:cs typeface="Arial" panose="020B0604020202020204" pitchFamily="34" charset="0"/>
              </a:rPr>
              <a:t>gas</a:t>
            </a:r>
            <a:r>
              <a:rPr lang="it-IT" sz="4000" spc="26" dirty="0">
                <a:latin typeface="Arial" panose="020B0604020202020204" pitchFamily="34" charset="0"/>
                <a:cs typeface="Arial" panose="020B0604020202020204" pitchFamily="34" charset="0"/>
              </a:rPr>
              <a:t> </a:t>
            </a:r>
            <a:r>
              <a:rPr lang="it-IT" sz="4000" spc="-15" dirty="0">
                <a:latin typeface="Arial" panose="020B0604020202020204" pitchFamily="34" charset="0"/>
                <a:cs typeface="Arial" panose="020B0604020202020204" pitchFamily="34" charset="0"/>
              </a:rPr>
              <a:t>serra</a:t>
            </a:r>
          </a:p>
          <a:p>
            <a:pPr marL="9525">
              <a:spcBef>
                <a:spcPts val="581"/>
              </a:spcBef>
              <a:tabLst>
                <a:tab pos="180975" algn="l"/>
              </a:tabLst>
            </a:pPr>
            <a:endParaRPr lang="it-IT" sz="4000" dirty="0">
              <a:latin typeface="Arial" panose="020B0604020202020204" pitchFamily="34" charset="0"/>
              <a:cs typeface="Arial" panose="020B0604020202020204" pitchFamily="34" charset="0"/>
            </a:endParaRPr>
          </a:p>
          <a:p>
            <a:pPr marL="180975" marR="227171" indent="-171450">
              <a:lnSpc>
                <a:spcPts val="2265"/>
              </a:lnSpc>
              <a:spcBef>
                <a:spcPts val="791"/>
              </a:spcBef>
              <a:buFont typeface="Arial"/>
              <a:buChar char="•"/>
              <a:tabLst>
                <a:tab pos="180975" algn="l"/>
              </a:tabLst>
            </a:pPr>
            <a:r>
              <a:rPr lang="it-IT" sz="4000" b="1" spc="-4" dirty="0">
                <a:solidFill>
                  <a:srgbClr val="F08A01"/>
                </a:solidFill>
                <a:latin typeface="Arial" panose="020B0604020202020204" pitchFamily="34" charset="0"/>
                <a:cs typeface="Arial" panose="020B0604020202020204" pitchFamily="34" charset="0"/>
              </a:rPr>
              <a:t>50% </a:t>
            </a:r>
            <a:r>
              <a:rPr lang="it-IT" sz="4000" spc="-8" dirty="0">
                <a:latin typeface="Arial" panose="020B0604020202020204" pitchFamily="34" charset="0"/>
                <a:cs typeface="Arial" panose="020B0604020202020204" pitchFamily="34" charset="0"/>
              </a:rPr>
              <a:t>Carbon </a:t>
            </a:r>
            <a:r>
              <a:rPr lang="it-IT" sz="4000" spc="-15" dirty="0">
                <a:latin typeface="Arial" panose="020B0604020202020204" pitchFamily="34" charset="0"/>
                <a:cs typeface="Arial" panose="020B0604020202020204" pitchFamily="34" charset="0"/>
              </a:rPr>
              <a:t>footprint relative </a:t>
            </a:r>
            <a:r>
              <a:rPr lang="it-IT" sz="4000" spc="-4" dirty="0">
                <a:latin typeface="Arial" panose="020B0604020202020204" pitchFamily="34" charset="0"/>
                <a:cs typeface="Arial" panose="020B0604020202020204" pitchFamily="34" charset="0"/>
              </a:rPr>
              <a:t>al </a:t>
            </a:r>
            <a:r>
              <a:rPr lang="it-IT" sz="4000" spc="-15" dirty="0">
                <a:latin typeface="Arial" panose="020B0604020202020204" pitchFamily="34" charset="0"/>
                <a:cs typeface="Arial" panose="020B0604020202020204" pitchFamily="34" charset="0"/>
              </a:rPr>
              <a:t>raffrescamento </a:t>
            </a:r>
          </a:p>
          <a:p>
            <a:pPr marL="9525" marR="227171">
              <a:lnSpc>
                <a:spcPts val="2265"/>
              </a:lnSpc>
              <a:spcBef>
                <a:spcPts val="791"/>
              </a:spcBef>
              <a:tabLst>
                <a:tab pos="180975" algn="l"/>
              </a:tabLst>
            </a:pPr>
            <a:r>
              <a:rPr lang="it-IT" sz="4000" spc="-15" dirty="0">
                <a:latin typeface="Arial" panose="020B0604020202020204" pitchFamily="34" charset="0"/>
                <a:cs typeface="Arial" panose="020B0604020202020204" pitchFamily="34" charset="0"/>
              </a:rPr>
              <a:t>          </a:t>
            </a:r>
            <a:r>
              <a:rPr lang="it-IT" sz="4000" spc="-19" dirty="0">
                <a:latin typeface="Arial" panose="020B0604020202020204" pitchFamily="34" charset="0"/>
                <a:cs typeface="Arial" panose="020B0604020202020204" pitchFamily="34" charset="0"/>
              </a:rPr>
              <a:t>(confrontato </a:t>
            </a:r>
            <a:r>
              <a:rPr lang="it-IT" sz="4000" spc="-11" dirty="0">
                <a:latin typeface="Arial" panose="020B0604020202020204" pitchFamily="34" charset="0"/>
                <a:cs typeface="Arial" panose="020B0604020202020204" pitchFamily="34" charset="0"/>
              </a:rPr>
              <a:t>con </a:t>
            </a:r>
            <a:r>
              <a:rPr lang="it-IT" sz="4000" spc="-8" dirty="0">
                <a:latin typeface="Arial" panose="020B0604020202020204" pitchFamily="34" charset="0"/>
                <a:cs typeface="Arial" panose="020B0604020202020204" pitchFamily="34" charset="0"/>
              </a:rPr>
              <a:t>il </a:t>
            </a:r>
            <a:r>
              <a:rPr lang="it-IT" sz="4000" spc="-19" dirty="0">
                <a:latin typeface="Arial" panose="020B0604020202020204" pitchFamily="34" charset="0"/>
                <a:cs typeface="Arial" panose="020B0604020202020204" pitchFamily="34" charset="0"/>
              </a:rPr>
              <a:t>tetto </a:t>
            </a:r>
            <a:r>
              <a:rPr lang="it-IT" sz="4000" spc="-4" dirty="0">
                <a:latin typeface="Arial" panose="020B0604020202020204" pitchFamily="34" charset="0"/>
                <a:cs typeface="Arial" panose="020B0604020202020204" pitchFamily="34" charset="0"/>
              </a:rPr>
              <a:t>a</a:t>
            </a:r>
            <a:r>
              <a:rPr lang="it-IT" sz="4000" spc="60" dirty="0">
                <a:latin typeface="Arial" panose="020B0604020202020204" pitchFamily="34" charset="0"/>
                <a:cs typeface="Arial" panose="020B0604020202020204" pitchFamily="34" charset="0"/>
              </a:rPr>
              <a:t> </a:t>
            </a:r>
            <a:r>
              <a:rPr lang="it-IT" sz="4000" spc="-15" dirty="0">
                <a:latin typeface="Arial" panose="020B0604020202020204" pitchFamily="34" charset="0"/>
                <a:cs typeface="Arial" panose="020B0604020202020204" pitchFamily="34" charset="0"/>
              </a:rPr>
              <a:t>falde tradizionale)</a:t>
            </a:r>
          </a:p>
          <a:p>
            <a:pPr marL="9525" marR="227171">
              <a:lnSpc>
                <a:spcPts val="2265"/>
              </a:lnSpc>
              <a:spcBef>
                <a:spcPts val="791"/>
              </a:spcBef>
              <a:tabLst>
                <a:tab pos="180975" algn="l"/>
              </a:tabLst>
            </a:pPr>
            <a:endParaRPr lang="it-IT" sz="4000" dirty="0">
              <a:latin typeface="Arial" panose="020B0604020202020204" pitchFamily="34" charset="0"/>
              <a:cs typeface="Arial" panose="020B0604020202020204" pitchFamily="34" charset="0"/>
            </a:endParaRPr>
          </a:p>
          <a:p>
            <a:pPr marL="180975" indent="-171450">
              <a:spcBef>
                <a:spcPts val="465"/>
              </a:spcBef>
              <a:buFont typeface="Arial"/>
              <a:buChar char="•"/>
              <a:tabLst>
                <a:tab pos="180975" algn="l"/>
              </a:tabLst>
            </a:pPr>
            <a:r>
              <a:rPr lang="it-IT" sz="4000" b="1" spc="-4" dirty="0">
                <a:solidFill>
                  <a:srgbClr val="F08A01"/>
                </a:solidFill>
                <a:latin typeface="Arial" panose="020B0604020202020204" pitchFamily="34" charset="0"/>
                <a:cs typeface="Arial" panose="020B0604020202020204" pitchFamily="34" charset="0"/>
              </a:rPr>
              <a:t>5% </a:t>
            </a:r>
            <a:r>
              <a:rPr lang="it-IT" sz="4000" spc="-8" dirty="0">
                <a:latin typeface="Arial" panose="020B0604020202020204" pitchFamily="34" charset="0"/>
                <a:cs typeface="Arial" panose="020B0604020202020204" pitchFamily="34" charset="0"/>
              </a:rPr>
              <a:t>Inquinamento</a:t>
            </a:r>
            <a:r>
              <a:rPr lang="it-IT" sz="4000" spc="30" dirty="0">
                <a:latin typeface="Arial" panose="020B0604020202020204" pitchFamily="34" charset="0"/>
                <a:cs typeface="Arial" panose="020B0604020202020204" pitchFamily="34" charset="0"/>
              </a:rPr>
              <a:t> </a:t>
            </a:r>
            <a:r>
              <a:rPr lang="it-IT" sz="4000" spc="-15" dirty="0">
                <a:latin typeface="Arial" panose="020B0604020202020204" pitchFamily="34" charset="0"/>
                <a:cs typeface="Arial" panose="020B0604020202020204" pitchFamily="34" charset="0"/>
              </a:rPr>
              <a:t>atmosferico</a:t>
            </a:r>
          </a:p>
          <a:p>
            <a:pPr marL="180975" indent="-171450">
              <a:spcBef>
                <a:spcPts val="465"/>
              </a:spcBef>
              <a:buFont typeface="Arial"/>
              <a:buChar char="•"/>
              <a:tabLst>
                <a:tab pos="180975" algn="l"/>
              </a:tabLst>
            </a:pPr>
            <a:endParaRPr lang="it-IT" sz="4000" dirty="0">
              <a:latin typeface="Arial" panose="020B0604020202020204" pitchFamily="34" charset="0"/>
              <a:cs typeface="Arial" panose="020B0604020202020204" pitchFamily="34" charset="0"/>
            </a:endParaRPr>
          </a:p>
          <a:p>
            <a:pPr marL="180975" indent="-171450">
              <a:lnSpc>
                <a:spcPts val="2393"/>
              </a:lnSpc>
              <a:spcBef>
                <a:spcPts val="499"/>
              </a:spcBef>
              <a:buFont typeface="Arial"/>
              <a:buChar char="•"/>
              <a:tabLst>
                <a:tab pos="180975" algn="l"/>
              </a:tabLst>
            </a:pPr>
            <a:r>
              <a:rPr lang="it-IT" sz="4000" b="1" spc="-4" dirty="0">
                <a:solidFill>
                  <a:srgbClr val="F08A01"/>
                </a:solidFill>
                <a:latin typeface="Arial" panose="020B0604020202020204" pitchFamily="34" charset="0"/>
                <a:cs typeface="Arial" panose="020B0604020202020204" pitchFamily="34" charset="0"/>
              </a:rPr>
              <a:t>5% </a:t>
            </a:r>
            <a:r>
              <a:rPr lang="it-IT" sz="4000" spc="-11" dirty="0">
                <a:latin typeface="Arial" panose="020B0604020202020204" pitchFamily="34" charset="0"/>
                <a:cs typeface="Arial" panose="020B0604020202020204" pitchFamily="34" charset="0"/>
              </a:rPr>
              <a:t>Energia elettrica </a:t>
            </a:r>
            <a:r>
              <a:rPr lang="it-IT" sz="4000" spc="-8" dirty="0">
                <a:latin typeface="Arial" panose="020B0604020202020204" pitchFamily="34" charset="0"/>
                <a:cs typeface="Arial" panose="020B0604020202020204" pitchFamily="34" charset="0"/>
              </a:rPr>
              <a:t>per </a:t>
            </a:r>
            <a:r>
              <a:rPr lang="it-IT" sz="4000" spc="-30" dirty="0">
                <a:latin typeface="Arial" panose="020B0604020202020204" pitchFamily="34" charset="0"/>
                <a:cs typeface="Arial" panose="020B0604020202020204" pitchFamily="34" charset="0"/>
              </a:rPr>
              <a:t>l’aria </a:t>
            </a:r>
            <a:r>
              <a:rPr lang="it-IT" sz="4000" spc="-11" dirty="0">
                <a:latin typeface="Arial" panose="020B0604020202020204" pitchFamily="34" charset="0"/>
                <a:cs typeface="Arial" panose="020B0604020202020204" pitchFamily="34" charset="0"/>
              </a:rPr>
              <a:t>condizionata </a:t>
            </a:r>
            <a:r>
              <a:rPr lang="it-IT" sz="4000" spc="-4" dirty="0">
                <a:latin typeface="Arial" panose="020B0604020202020204" pitchFamily="34" charset="0"/>
                <a:cs typeface="Arial" panose="020B0604020202020204" pitchFamily="34" charset="0"/>
              </a:rPr>
              <a:t>in</a:t>
            </a:r>
            <a:r>
              <a:rPr lang="it-IT" sz="4000" spc="101" dirty="0">
                <a:latin typeface="Arial" panose="020B0604020202020204" pitchFamily="34" charset="0"/>
                <a:cs typeface="Arial" panose="020B0604020202020204" pitchFamily="34" charset="0"/>
              </a:rPr>
              <a:t> </a:t>
            </a:r>
            <a:r>
              <a:rPr lang="it-IT" sz="4000" spc="-11" dirty="0">
                <a:latin typeface="Arial" panose="020B0604020202020204" pitchFamily="34" charset="0"/>
                <a:cs typeface="Arial" panose="020B0604020202020204" pitchFamily="34" charset="0"/>
              </a:rPr>
              <a:t>area</a:t>
            </a:r>
            <a:endParaRPr lang="it-IT" sz="4000" dirty="0">
              <a:latin typeface="Arial" panose="020B0604020202020204" pitchFamily="34" charset="0"/>
              <a:cs typeface="Arial" panose="020B0604020202020204" pitchFamily="34" charset="0"/>
            </a:endParaRPr>
          </a:p>
          <a:p>
            <a:pPr marL="180975">
              <a:lnSpc>
                <a:spcPts val="2393"/>
              </a:lnSpc>
            </a:pPr>
            <a:r>
              <a:rPr lang="it-IT" sz="4000" spc="-8" dirty="0">
                <a:latin typeface="Arial" panose="020B0604020202020204" pitchFamily="34" charset="0"/>
                <a:cs typeface="Arial" panose="020B0604020202020204" pitchFamily="34" charset="0"/>
              </a:rPr>
              <a:t>       urbana </a:t>
            </a:r>
          </a:p>
          <a:p>
            <a:pPr marL="180975">
              <a:lnSpc>
                <a:spcPts val="2393"/>
              </a:lnSpc>
            </a:pPr>
            <a:endParaRPr lang="it-IT" sz="4000" dirty="0">
              <a:latin typeface="Arial" panose="020B0604020202020204" pitchFamily="34" charset="0"/>
              <a:cs typeface="Arial" panose="020B0604020202020204" pitchFamily="34" charset="0"/>
            </a:endParaRPr>
          </a:p>
          <a:p>
            <a:pPr marL="180975" indent="-171450">
              <a:spcBef>
                <a:spcPts val="503"/>
              </a:spcBef>
              <a:buFont typeface="Arial"/>
              <a:buChar char="•"/>
              <a:tabLst>
                <a:tab pos="180975" algn="l"/>
              </a:tabLst>
            </a:pPr>
            <a:r>
              <a:rPr lang="it-IT" sz="4000" b="1" spc="-4" dirty="0">
                <a:solidFill>
                  <a:srgbClr val="F08A01"/>
                </a:solidFill>
                <a:latin typeface="Arial" panose="020B0604020202020204" pitchFamily="34" charset="0"/>
                <a:cs typeface="Arial" panose="020B0604020202020204" pitchFamily="34" charset="0"/>
              </a:rPr>
              <a:t>25% </a:t>
            </a:r>
            <a:r>
              <a:rPr lang="it-IT" sz="4000" spc="-4" dirty="0">
                <a:latin typeface="Arial" panose="020B0604020202020204" pitchFamily="34" charset="0"/>
                <a:cs typeface="Arial" panose="020B0604020202020204" pitchFamily="34" charset="0"/>
              </a:rPr>
              <a:t>Massima </a:t>
            </a:r>
            <a:r>
              <a:rPr lang="it-IT" sz="4000" spc="-15" dirty="0">
                <a:latin typeface="Arial" panose="020B0604020202020204" pitchFamily="34" charset="0"/>
                <a:cs typeface="Arial" panose="020B0604020202020204" pitchFamily="34" charset="0"/>
              </a:rPr>
              <a:t>temperatura </a:t>
            </a:r>
            <a:r>
              <a:rPr lang="it-IT" sz="4000" spc="-26" dirty="0">
                <a:latin typeface="Arial" panose="020B0604020202020204" pitchFamily="34" charset="0"/>
                <a:cs typeface="Arial" panose="020B0604020202020204" pitchFamily="34" charset="0"/>
              </a:rPr>
              <a:t>dell’aria</a:t>
            </a:r>
            <a:r>
              <a:rPr lang="it-IT" sz="4000" spc="68" dirty="0">
                <a:latin typeface="Arial" panose="020B0604020202020204" pitchFamily="34" charset="0"/>
                <a:cs typeface="Arial" panose="020B0604020202020204" pitchFamily="34" charset="0"/>
              </a:rPr>
              <a:t> </a:t>
            </a:r>
            <a:r>
              <a:rPr lang="it-IT" sz="4000" spc="-11" dirty="0">
                <a:latin typeface="Arial" panose="020B0604020202020204" pitchFamily="34" charset="0"/>
                <a:cs typeface="Arial" panose="020B0604020202020204" pitchFamily="34" charset="0"/>
              </a:rPr>
              <a:t>sottotegola</a:t>
            </a:r>
            <a:endParaRPr lang="it-IT" sz="4000" dirty="0">
              <a:latin typeface="Arial" panose="020B0604020202020204" pitchFamily="34" charset="0"/>
              <a:cs typeface="Arial" panose="020B0604020202020204" pitchFamily="34" charset="0"/>
            </a:endParaRPr>
          </a:p>
          <a:p>
            <a:pPr marL="180975" indent="-171450">
              <a:spcBef>
                <a:spcPts val="499"/>
              </a:spcBef>
              <a:buFont typeface="Arial"/>
              <a:buChar char="•"/>
              <a:tabLst>
                <a:tab pos="180975" algn="l"/>
              </a:tabLst>
            </a:pPr>
            <a:r>
              <a:rPr lang="it-IT" sz="4000" b="1" spc="-4" dirty="0">
                <a:solidFill>
                  <a:srgbClr val="F08A01"/>
                </a:solidFill>
                <a:latin typeface="Arial" panose="020B0604020202020204" pitchFamily="34" charset="0"/>
                <a:cs typeface="Arial" panose="020B0604020202020204" pitchFamily="34" charset="0"/>
              </a:rPr>
              <a:t>50% </a:t>
            </a:r>
            <a:r>
              <a:rPr lang="it-IT" sz="4000" spc="-19" dirty="0">
                <a:latin typeface="Arial" panose="020B0604020202020204" pitchFamily="34" charset="0"/>
                <a:cs typeface="Arial" panose="020B0604020202020204" pitchFamily="34" charset="0"/>
              </a:rPr>
              <a:t>Potenza </a:t>
            </a:r>
            <a:r>
              <a:rPr lang="it-IT" sz="4000" spc="-4" dirty="0">
                <a:latin typeface="Arial" panose="020B0604020202020204" pitchFamily="34" charset="0"/>
                <a:cs typeface="Arial" panose="020B0604020202020204" pitchFamily="34" charset="0"/>
              </a:rPr>
              <a:t>di </a:t>
            </a:r>
            <a:r>
              <a:rPr lang="it-IT" sz="4000" spc="-15" dirty="0">
                <a:latin typeface="Arial" panose="020B0604020202020204" pitchFamily="34" charset="0"/>
                <a:cs typeface="Arial" panose="020B0604020202020204" pitchFamily="34" charset="0"/>
              </a:rPr>
              <a:t>raffreddamento</a:t>
            </a:r>
            <a:r>
              <a:rPr lang="it-IT" sz="4000" spc="41" dirty="0">
                <a:latin typeface="Arial" panose="020B0604020202020204" pitchFamily="34" charset="0"/>
                <a:cs typeface="Arial" panose="020B0604020202020204" pitchFamily="34" charset="0"/>
              </a:rPr>
              <a:t> </a:t>
            </a:r>
            <a:r>
              <a:rPr lang="it-IT" sz="4000" spc="-15" dirty="0">
                <a:latin typeface="Arial" panose="020B0604020202020204" pitchFamily="34" charset="0"/>
                <a:cs typeface="Arial" panose="020B0604020202020204" pitchFamily="34" charset="0"/>
              </a:rPr>
              <a:t>installata</a:t>
            </a:r>
            <a:endParaRPr lang="it-IT" sz="4000" dirty="0">
              <a:latin typeface="Arial" panose="020B0604020202020204" pitchFamily="34" charset="0"/>
              <a:cs typeface="Arial" panose="020B0604020202020204" pitchFamily="34" charset="0"/>
            </a:endParaRPr>
          </a:p>
        </p:txBody>
      </p:sp>
      <p:sp>
        <p:nvSpPr>
          <p:cNvPr id="4" name="object 4">
            <a:extLst>
              <a:ext uri="{FF2B5EF4-FFF2-40B4-BE49-F238E27FC236}">
                <a16:creationId xmlns:a16="http://schemas.microsoft.com/office/drawing/2014/main" id="{6518C80A-DBCF-41A5-E6B9-5AC7CED5AB31}"/>
              </a:ext>
            </a:extLst>
          </p:cNvPr>
          <p:cNvSpPr txBox="1"/>
          <p:nvPr/>
        </p:nvSpPr>
        <p:spPr>
          <a:xfrm>
            <a:off x="14496257" y="7146032"/>
            <a:ext cx="9577064" cy="4934043"/>
          </a:xfrm>
          <a:prstGeom prst="rect">
            <a:avLst/>
          </a:prstGeom>
        </p:spPr>
        <p:txBody>
          <a:bodyPr vert="horz" wrap="square" lIns="0" tIns="9525" rIns="0" bIns="0" rtlCol="0">
            <a:spAutoFit/>
          </a:bodyPr>
          <a:lstStyle/>
          <a:p>
            <a:pPr marL="9525">
              <a:spcBef>
                <a:spcPts val="71"/>
              </a:spcBef>
            </a:pPr>
            <a:r>
              <a:rPr lang="it-IT" sz="2000" b="1" spc="188" dirty="0">
                <a:latin typeface="Arial" panose="020B0604020202020204" pitchFamily="34" charset="0"/>
                <a:cs typeface="Arial" panose="020B0604020202020204" pitchFamily="34" charset="0"/>
              </a:rPr>
              <a:t>ACER</a:t>
            </a:r>
            <a:r>
              <a:rPr lang="it-IT" sz="2000" spc="188" dirty="0">
                <a:latin typeface="Arial" panose="020B0604020202020204" pitchFamily="34" charset="0"/>
                <a:cs typeface="Arial" panose="020B0604020202020204" pitchFamily="34" charset="0"/>
              </a:rPr>
              <a:t>: </a:t>
            </a:r>
            <a:r>
              <a:rPr lang="it-IT" sz="2000" spc="56" dirty="0">
                <a:latin typeface="Arial" panose="020B0604020202020204" pitchFamily="34" charset="0"/>
                <a:cs typeface="Arial" panose="020B0604020202020204" pitchFamily="34" charset="0"/>
              </a:rPr>
              <a:t>azienda </a:t>
            </a:r>
            <a:r>
              <a:rPr lang="it-IT" sz="2000" spc="94" dirty="0">
                <a:latin typeface="Arial" panose="020B0604020202020204" pitchFamily="34" charset="0"/>
                <a:cs typeface="Arial" panose="020B0604020202020204" pitchFamily="34" charset="0"/>
              </a:rPr>
              <a:t>casa </a:t>
            </a:r>
            <a:r>
              <a:rPr lang="it-IT" sz="2000" spc="56" dirty="0">
                <a:latin typeface="Arial" panose="020B0604020202020204" pitchFamily="34" charset="0"/>
                <a:cs typeface="Arial" panose="020B0604020202020204" pitchFamily="34" charset="0"/>
              </a:rPr>
              <a:t>Emilia-Romagna </a:t>
            </a:r>
            <a:r>
              <a:rPr lang="it-IT" sz="2000" spc="23" dirty="0">
                <a:latin typeface="Arial" panose="020B0604020202020204" pitchFamily="34" charset="0"/>
                <a:cs typeface="Arial" panose="020B0604020202020204" pitchFamily="34" charset="0"/>
              </a:rPr>
              <a:t>provincia </a:t>
            </a:r>
            <a:r>
              <a:rPr lang="it-IT" sz="2000" dirty="0">
                <a:latin typeface="Arial" panose="020B0604020202020204" pitchFamily="34" charset="0"/>
                <a:cs typeface="Arial" panose="020B0604020202020204" pitchFamily="34" charset="0"/>
              </a:rPr>
              <a:t>di </a:t>
            </a:r>
            <a:r>
              <a:rPr lang="it-IT" sz="2000" spc="45" dirty="0">
                <a:latin typeface="Arial" panose="020B0604020202020204" pitchFamily="34" charset="0"/>
                <a:cs typeface="Arial" panose="020B0604020202020204" pitchFamily="34" charset="0"/>
              </a:rPr>
              <a:t>Bologna </a:t>
            </a:r>
            <a:r>
              <a:rPr lang="it-IT" sz="2000" spc="30" dirty="0">
                <a:latin typeface="Arial" panose="020B0604020202020204" pitchFamily="34" charset="0"/>
                <a:cs typeface="Arial" panose="020B0604020202020204" pitchFamily="34" charset="0"/>
              </a:rPr>
              <a:t>rappresenta</a:t>
            </a:r>
            <a:r>
              <a:rPr lang="it-IT" sz="2000" spc="338" dirty="0">
                <a:latin typeface="Arial" panose="020B0604020202020204" pitchFamily="34" charset="0"/>
                <a:cs typeface="Arial" panose="020B0604020202020204" pitchFamily="34" charset="0"/>
              </a:rPr>
              <a:t> </a:t>
            </a:r>
            <a:r>
              <a:rPr lang="it-IT" sz="2000" spc="-26" dirty="0">
                <a:latin typeface="Arial" panose="020B0604020202020204" pitchFamily="34" charset="0"/>
                <a:cs typeface="Arial" panose="020B0604020202020204" pitchFamily="34" charset="0"/>
              </a:rPr>
              <a:t>l’Italia</a:t>
            </a:r>
            <a:endParaRPr lang="it-IT" sz="2000" dirty="0">
              <a:latin typeface="Arial" panose="020B0604020202020204" pitchFamily="34" charset="0"/>
              <a:cs typeface="Arial" panose="020B0604020202020204" pitchFamily="34" charset="0"/>
            </a:endParaRPr>
          </a:p>
          <a:p>
            <a:pPr marL="9525"/>
            <a:r>
              <a:rPr lang="it-IT" sz="2000" spc="19" dirty="0">
                <a:latin typeface="Arial" panose="020B0604020202020204" pitchFamily="34" charset="0"/>
                <a:cs typeface="Arial" panose="020B0604020202020204" pitchFamily="34" charset="0"/>
              </a:rPr>
              <a:t>nella </a:t>
            </a:r>
            <a:r>
              <a:rPr lang="it-IT" sz="2000" spc="41" dirty="0">
                <a:latin typeface="Arial" panose="020B0604020202020204" pitchFamily="34" charset="0"/>
                <a:cs typeface="Arial" panose="020B0604020202020204" pitchFamily="34" charset="0"/>
              </a:rPr>
              <a:t>federazione </a:t>
            </a:r>
            <a:r>
              <a:rPr lang="it-IT" sz="2000" spc="75" dirty="0">
                <a:latin typeface="Arial" panose="020B0604020202020204" pitchFamily="34" charset="0"/>
                <a:cs typeface="Arial" panose="020B0604020202020204" pitchFamily="34" charset="0"/>
              </a:rPr>
              <a:t>Europea </a:t>
            </a:r>
            <a:r>
              <a:rPr lang="it-IT" sz="2000" spc="26" dirty="0">
                <a:latin typeface="Arial" panose="020B0604020202020204" pitchFamily="34" charset="0"/>
                <a:cs typeface="Arial" panose="020B0604020202020204" pitchFamily="34" charset="0"/>
              </a:rPr>
              <a:t>delle </a:t>
            </a:r>
            <a:r>
              <a:rPr lang="it-IT" sz="2000" spc="75" dirty="0">
                <a:latin typeface="Arial" panose="020B0604020202020204" pitchFamily="34" charset="0"/>
                <a:cs typeface="Arial" panose="020B0604020202020204" pitchFamily="34" charset="0"/>
              </a:rPr>
              <a:t>Social</a:t>
            </a:r>
            <a:r>
              <a:rPr lang="it-IT" sz="2000" spc="281" dirty="0">
                <a:latin typeface="Arial" panose="020B0604020202020204" pitchFamily="34" charset="0"/>
                <a:cs typeface="Arial" panose="020B0604020202020204" pitchFamily="34" charset="0"/>
              </a:rPr>
              <a:t> </a:t>
            </a:r>
            <a:r>
              <a:rPr lang="it-IT" sz="2000" spc="60" dirty="0">
                <a:latin typeface="Arial" panose="020B0604020202020204" pitchFamily="34" charset="0"/>
                <a:cs typeface="Arial" panose="020B0604020202020204" pitchFamily="34" charset="0"/>
              </a:rPr>
              <a:t>Housing.</a:t>
            </a:r>
            <a:endParaRPr lang="it-IT" sz="2000" dirty="0">
              <a:latin typeface="Arial" panose="020B0604020202020204" pitchFamily="34" charset="0"/>
              <a:cs typeface="Arial" panose="020B0604020202020204" pitchFamily="34" charset="0"/>
            </a:endParaRPr>
          </a:p>
          <a:p>
            <a:pPr>
              <a:spcBef>
                <a:spcPts val="38"/>
              </a:spcBef>
            </a:pPr>
            <a:endParaRPr lang="it-IT" sz="2000" dirty="0">
              <a:latin typeface="Arial" panose="020B0604020202020204" pitchFamily="34" charset="0"/>
              <a:cs typeface="Arial" panose="020B0604020202020204" pitchFamily="34" charset="0"/>
            </a:endParaRPr>
          </a:p>
          <a:p>
            <a:pPr marL="9525"/>
            <a:r>
              <a:rPr lang="it-IT" sz="2000" b="1" spc="94" dirty="0">
                <a:latin typeface="Arial" panose="020B0604020202020204" pitchFamily="34" charset="0"/>
                <a:cs typeface="Arial" panose="020B0604020202020204" pitchFamily="34" charset="0"/>
              </a:rPr>
              <a:t>ANDIL</a:t>
            </a:r>
            <a:r>
              <a:rPr lang="it-IT" sz="2000" spc="94" dirty="0">
                <a:latin typeface="Arial" panose="020B0604020202020204" pitchFamily="34" charset="0"/>
                <a:cs typeface="Arial" panose="020B0604020202020204" pitchFamily="34" charset="0"/>
              </a:rPr>
              <a:t>: </a:t>
            </a:r>
            <a:r>
              <a:rPr lang="it-IT" sz="2000" spc="68" dirty="0">
                <a:latin typeface="Arial" panose="020B0604020202020204" pitchFamily="34" charset="0"/>
                <a:cs typeface="Arial" panose="020B0604020202020204" pitchFamily="34" charset="0"/>
              </a:rPr>
              <a:t>associazione </a:t>
            </a:r>
            <a:r>
              <a:rPr lang="it-IT" sz="2000" spc="41" dirty="0">
                <a:latin typeface="Arial" panose="020B0604020202020204" pitchFamily="34" charset="0"/>
                <a:cs typeface="Arial" panose="020B0604020202020204" pitchFamily="34" charset="0"/>
              </a:rPr>
              <a:t>nazionale </a:t>
            </a:r>
            <a:r>
              <a:rPr lang="it-IT" sz="2000" spc="19" dirty="0">
                <a:latin typeface="Arial" panose="020B0604020202020204" pitchFamily="34" charset="0"/>
                <a:cs typeface="Arial" panose="020B0604020202020204" pitchFamily="34" charset="0"/>
              </a:rPr>
              <a:t>degli </a:t>
            </a:r>
            <a:r>
              <a:rPr lang="it-IT" sz="2000" dirty="0">
                <a:latin typeface="Arial" panose="020B0604020202020204" pitchFamily="34" charset="0"/>
                <a:cs typeface="Arial" panose="020B0604020202020204" pitchFamily="34" charset="0"/>
              </a:rPr>
              <a:t>industriali </a:t>
            </a:r>
            <a:r>
              <a:rPr lang="it-IT" sz="2000" spc="30" dirty="0">
                <a:latin typeface="Arial" panose="020B0604020202020204" pitchFamily="34" charset="0"/>
                <a:cs typeface="Arial" panose="020B0604020202020204" pitchFamily="34" charset="0"/>
              </a:rPr>
              <a:t>dei</a:t>
            </a:r>
            <a:r>
              <a:rPr lang="it-IT" sz="2000" spc="300" dirty="0">
                <a:latin typeface="Arial" panose="020B0604020202020204" pitchFamily="34" charset="0"/>
                <a:cs typeface="Arial" panose="020B0604020202020204" pitchFamily="34" charset="0"/>
              </a:rPr>
              <a:t> </a:t>
            </a:r>
            <a:r>
              <a:rPr lang="it-IT" sz="2000" dirty="0">
                <a:latin typeface="Arial" panose="020B0604020202020204" pitchFamily="34" charset="0"/>
                <a:cs typeface="Arial" panose="020B0604020202020204" pitchFamily="34" charset="0"/>
              </a:rPr>
              <a:t>laterizi.</a:t>
            </a:r>
          </a:p>
          <a:p>
            <a:pPr>
              <a:lnSpc>
                <a:spcPct val="100000"/>
              </a:lnSpc>
            </a:pPr>
            <a:endParaRPr lang="it-IT" sz="2000" dirty="0">
              <a:latin typeface="Arial" panose="020B0604020202020204" pitchFamily="34" charset="0"/>
              <a:cs typeface="Arial" panose="020B0604020202020204" pitchFamily="34" charset="0"/>
            </a:endParaRPr>
          </a:p>
          <a:p>
            <a:pPr marL="9525" marR="220504"/>
            <a:r>
              <a:rPr lang="it-IT" sz="2000" b="1" spc="188" dirty="0">
                <a:latin typeface="Arial" panose="020B0604020202020204" pitchFamily="34" charset="0"/>
                <a:cs typeface="Arial" panose="020B0604020202020204" pitchFamily="34" charset="0"/>
              </a:rPr>
              <a:t>BRAAS </a:t>
            </a:r>
            <a:r>
              <a:rPr lang="it-IT" sz="2000" b="1" spc="113" dirty="0">
                <a:latin typeface="Arial" panose="020B0604020202020204" pitchFamily="34" charset="0"/>
                <a:cs typeface="Arial" panose="020B0604020202020204" pitchFamily="34" charset="0"/>
              </a:rPr>
              <a:t>MONIER, </a:t>
            </a:r>
            <a:r>
              <a:rPr lang="it-IT" sz="2000" b="1" spc="172" dirty="0">
                <a:latin typeface="Arial" panose="020B0604020202020204" pitchFamily="34" charset="0"/>
                <a:cs typeface="Arial" panose="020B0604020202020204" pitchFamily="34" charset="0"/>
              </a:rPr>
              <a:t>ORA </a:t>
            </a:r>
            <a:r>
              <a:rPr lang="it-IT" sz="2000" b="1" spc="26" dirty="0">
                <a:latin typeface="Arial" panose="020B0604020202020204" pitchFamily="34" charset="0"/>
                <a:cs typeface="Arial" panose="020B0604020202020204" pitchFamily="34" charset="0"/>
              </a:rPr>
              <a:t>BMI</a:t>
            </a:r>
            <a:r>
              <a:rPr lang="it-IT" sz="2000" spc="26" dirty="0">
                <a:latin typeface="Arial" panose="020B0604020202020204" pitchFamily="34" charset="0"/>
                <a:cs typeface="Arial" panose="020B0604020202020204" pitchFamily="34" charset="0"/>
              </a:rPr>
              <a:t>: </a:t>
            </a:r>
            <a:r>
              <a:rPr lang="it-IT" sz="2000" spc="30" dirty="0">
                <a:latin typeface="Arial" panose="020B0604020202020204" pitchFamily="34" charset="0"/>
                <a:cs typeface="Arial" panose="020B0604020202020204" pitchFamily="34" charset="0"/>
              </a:rPr>
              <a:t>leader </a:t>
            </a:r>
            <a:r>
              <a:rPr lang="it-IT" sz="2000" spc="23" dirty="0">
                <a:latin typeface="Arial" panose="020B0604020202020204" pitchFamily="34" charset="0"/>
                <a:cs typeface="Arial" panose="020B0604020202020204" pitchFamily="34" charset="0"/>
              </a:rPr>
              <a:t>mondiale </a:t>
            </a:r>
            <a:r>
              <a:rPr lang="it-IT" sz="2000" spc="19" dirty="0">
                <a:latin typeface="Arial" panose="020B0604020202020204" pitchFamily="34" charset="0"/>
                <a:cs typeface="Arial" panose="020B0604020202020204" pitchFamily="34" charset="0"/>
              </a:rPr>
              <a:t>nella </a:t>
            </a:r>
            <a:r>
              <a:rPr lang="it-IT" sz="2000" spc="41" dirty="0">
                <a:latin typeface="Arial" panose="020B0604020202020204" pitchFamily="34" charset="0"/>
                <a:cs typeface="Arial" panose="020B0604020202020204" pitchFamily="34" charset="0"/>
              </a:rPr>
              <a:t>produzione </a:t>
            </a:r>
            <a:r>
              <a:rPr lang="it-IT" sz="2000" dirty="0">
                <a:latin typeface="Arial" panose="020B0604020202020204" pitchFamily="34" charset="0"/>
                <a:cs typeface="Arial" panose="020B0604020202020204" pitchFamily="34" charset="0"/>
              </a:rPr>
              <a:t>di </a:t>
            </a:r>
            <a:r>
              <a:rPr lang="it-IT" sz="2000" spc="4" dirty="0">
                <a:latin typeface="Arial" panose="020B0604020202020204" pitchFamily="34" charset="0"/>
                <a:cs typeface="Arial" panose="020B0604020202020204" pitchFamily="34" charset="0"/>
              </a:rPr>
              <a:t>materiale </a:t>
            </a:r>
            <a:r>
              <a:rPr lang="it-IT" sz="2000" spc="38" dirty="0">
                <a:latin typeface="Arial" panose="020B0604020202020204" pitchFamily="34" charset="0"/>
                <a:cs typeface="Arial" panose="020B0604020202020204" pitchFamily="34" charset="0"/>
              </a:rPr>
              <a:t>da  </a:t>
            </a:r>
            <a:r>
              <a:rPr lang="it-IT" sz="2000" spc="23" dirty="0">
                <a:latin typeface="Arial" panose="020B0604020202020204" pitchFamily="34" charset="0"/>
                <a:cs typeface="Arial" panose="020B0604020202020204" pitchFamily="34" charset="0"/>
              </a:rPr>
              <a:t>copertura.</a:t>
            </a:r>
            <a:endParaRPr lang="it-IT" sz="2000" dirty="0">
              <a:latin typeface="Arial" panose="020B0604020202020204" pitchFamily="34" charset="0"/>
              <a:cs typeface="Arial" panose="020B0604020202020204" pitchFamily="34" charset="0"/>
            </a:endParaRPr>
          </a:p>
          <a:p>
            <a:pPr>
              <a:spcBef>
                <a:spcPts val="41"/>
              </a:spcBef>
            </a:pPr>
            <a:endParaRPr lang="it-IT" sz="2000" dirty="0">
              <a:latin typeface="Arial" panose="020B0604020202020204" pitchFamily="34" charset="0"/>
              <a:cs typeface="Arial" panose="020B0604020202020204" pitchFamily="34" charset="0"/>
            </a:endParaRPr>
          </a:p>
          <a:p>
            <a:pPr marL="9525" marR="309563"/>
            <a:r>
              <a:rPr lang="it-IT" sz="2000" b="1" spc="158" dirty="0">
                <a:latin typeface="Arial" panose="020B0604020202020204" pitchFamily="34" charset="0"/>
                <a:cs typeface="Arial" panose="020B0604020202020204" pitchFamily="34" charset="0"/>
              </a:rPr>
              <a:t>INDUSTRIE </a:t>
            </a:r>
            <a:r>
              <a:rPr lang="it-IT" sz="2000" b="1" spc="199" dirty="0">
                <a:latin typeface="Arial" panose="020B0604020202020204" pitchFamily="34" charset="0"/>
                <a:cs typeface="Arial" panose="020B0604020202020204" pitchFamily="34" charset="0"/>
              </a:rPr>
              <a:t>COTTO </a:t>
            </a:r>
            <a:r>
              <a:rPr lang="it-IT" sz="2000" b="1" spc="180" dirty="0">
                <a:latin typeface="Arial" panose="020B0604020202020204" pitchFamily="34" charset="0"/>
                <a:cs typeface="Arial" panose="020B0604020202020204" pitchFamily="34" charset="0"/>
              </a:rPr>
              <a:t>POSSAGNO</a:t>
            </a:r>
            <a:r>
              <a:rPr lang="it-IT" sz="2000" spc="180" dirty="0">
                <a:latin typeface="Arial" panose="020B0604020202020204" pitchFamily="34" charset="0"/>
                <a:cs typeface="Arial" panose="020B0604020202020204" pitchFamily="34" charset="0"/>
              </a:rPr>
              <a:t>: </a:t>
            </a:r>
            <a:r>
              <a:rPr lang="it-IT" sz="2000" spc="30" dirty="0">
                <a:latin typeface="Arial" panose="020B0604020202020204" pitchFamily="34" charset="0"/>
                <a:cs typeface="Arial" panose="020B0604020202020204" pitchFamily="34" charset="0"/>
              </a:rPr>
              <a:t>leader </a:t>
            </a:r>
            <a:r>
              <a:rPr lang="it-IT" sz="2000" spc="-8" dirty="0">
                <a:latin typeface="Arial" panose="020B0604020202020204" pitchFamily="34" charset="0"/>
                <a:cs typeface="Arial" panose="020B0604020202020204" pitchFamily="34" charset="0"/>
              </a:rPr>
              <a:t>italiano </a:t>
            </a:r>
            <a:r>
              <a:rPr lang="it-IT" sz="2000" spc="19" dirty="0">
                <a:latin typeface="Arial" panose="020B0604020202020204" pitchFamily="34" charset="0"/>
                <a:cs typeface="Arial" panose="020B0604020202020204" pitchFamily="34" charset="0"/>
              </a:rPr>
              <a:t>nella </a:t>
            </a:r>
            <a:r>
              <a:rPr lang="it-IT" sz="2000" spc="41" dirty="0">
                <a:latin typeface="Arial" panose="020B0604020202020204" pitchFamily="34" charset="0"/>
                <a:cs typeface="Arial" panose="020B0604020202020204" pitchFamily="34" charset="0"/>
              </a:rPr>
              <a:t>produzione </a:t>
            </a:r>
            <a:r>
              <a:rPr lang="it-IT" sz="2000" dirty="0">
                <a:latin typeface="Arial" panose="020B0604020202020204" pitchFamily="34" charset="0"/>
                <a:cs typeface="Arial" panose="020B0604020202020204" pitchFamily="34" charset="0"/>
              </a:rPr>
              <a:t>di </a:t>
            </a:r>
            <a:r>
              <a:rPr lang="it-IT" sz="2000" spc="41" dirty="0">
                <a:latin typeface="Arial" panose="020B0604020202020204" pitchFamily="34" charset="0"/>
                <a:cs typeface="Arial" panose="020B0604020202020204" pitchFamily="34" charset="0"/>
              </a:rPr>
              <a:t>coppi </a:t>
            </a:r>
            <a:r>
              <a:rPr lang="it-IT" sz="2000" spc="101" dirty="0">
                <a:latin typeface="Arial" panose="020B0604020202020204" pitchFamily="34" charset="0"/>
                <a:cs typeface="Arial" panose="020B0604020202020204" pitchFamily="34" charset="0"/>
              </a:rPr>
              <a:t>e  </a:t>
            </a:r>
            <a:r>
              <a:rPr lang="it-IT" sz="2000" spc="19" dirty="0">
                <a:latin typeface="Arial" panose="020B0604020202020204" pitchFamily="34" charset="0"/>
                <a:cs typeface="Arial" panose="020B0604020202020204" pitchFamily="34" charset="0"/>
              </a:rPr>
              <a:t>tegole </a:t>
            </a:r>
            <a:r>
              <a:rPr lang="it-IT" sz="2000" dirty="0">
                <a:latin typeface="Arial" panose="020B0604020202020204" pitchFamily="34" charset="0"/>
                <a:cs typeface="Arial" panose="020B0604020202020204" pitchFamily="34" charset="0"/>
              </a:rPr>
              <a:t>in </a:t>
            </a:r>
            <a:r>
              <a:rPr lang="it-IT" sz="2000" spc="-4" dirty="0">
                <a:latin typeface="Arial" panose="020B0604020202020204" pitchFamily="34" charset="0"/>
                <a:cs typeface="Arial" panose="020B0604020202020204" pitchFamily="34" charset="0"/>
              </a:rPr>
              <a:t>cotto </a:t>
            </a:r>
            <a:r>
              <a:rPr lang="it-IT" sz="2000" spc="101" dirty="0">
                <a:latin typeface="Arial" panose="020B0604020202020204" pitchFamily="34" charset="0"/>
                <a:cs typeface="Arial" panose="020B0604020202020204" pitchFamily="34" charset="0"/>
              </a:rPr>
              <a:t>e </a:t>
            </a:r>
            <a:r>
              <a:rPr lang="it-IT" sz="2000" dirty="0">
                <a:latin typeface="Arial" panose="020B0604020202020204" pitchFamily="34" charset="0"/>
                <a:cs typeface="Arial" panose="020B0604020202020204" pitchFamily="34" charset="0"/>
              </a:rPr>
              <a:t>di </a:t>
            </a:r>
            <a:r>
              <a:rPr lang="it-IT" sz="2000" spc="38" dirty="0">
                <a:latin typeface="Arial" panose="020B0604020202020204" pitchFamily="34" charset="0"/>
                <a:cs typeface="Arial" panose="020B0604020202020204" pitchFamily="34" charset="0"/>
              </a:rPr>
              <a:t>sistemi</a:t>
            </a:r>
            <a:r>
              <a:rPr lang="it-IT" sz="2000" spc="398" dirty="0">
                <a:latin typeface="Arial" panose="020B0604020202020204" pitchFamily="34" charset="0"/>
                <a:cs typeface="Arial" panose="020B0604020202020204" pitchFamily="34" charset="0"/>
              </a:rPr>
              <a:t> </a:t>
            </a:r>
            <a:r>
              <a:rPr lang="it-IT" sz="2000" spc="-41" dirty="0">
                <a:latin typeface="Arial" panose="020B0604020202020204" pitchFamily="34" charset="0"/>
                <a:cs typeface="Arial" panose="020B0604020202020204" pitchFamily="34" charset="0"/>
              </a:rPr>
              <a:t>tetto.</a:t>
            </a:r>
            <a:endParaRPr lang="it-IT" sz="2000" dirty="0">
              <a:latin typeface="Arial" panose="020B0604020202020204" pitchFamily="34" charset="0"/>
              <a:cs typeface="Arial" panose="020B0604020202020204" pitchFamily="34" charset="0"/>
            </a:endParaRPr>
          </a:p>
          <a:p>
            <a:pPr>
              <a:spcBef>
                <a:spcPts val="41"/>
              </a:spcBef>
            </a:pPr>
            <a:endParaRPr lang="it-IT" sz="2000" dirty="0">
              <a:latin typeface="Arial" panose="020B0604020202020204" pitchFamily="34" charset="0"/>
              <a:cs typeface="Arial" panose="020B0604020202020204" pitchFamily="34" charset="0"/>
            </a:endParaRPr>
          </a:p>
          <a:p>
            <a:pPr marL="9525"/>
            <a:r>
              <a:rPr lang="it-IT" sz="2000" b="1" spc="113" dirty="0">
                <a:latin typeface="Arial" panose="020B0604020202020204" pitchFamily="34" charset="0"/>
                <a:cs typeface="Arial" panose="020B0604020202020204" pitchFamily="34" charset="0"/>
              </a:rPr>
              <a:t>UNIVERSITA’ </a:t>
            </a:r>
            <a:r>
              <a:rPr lang="it-IT" sz="2000" b="1" spc="75" dirty="0">
                <a:latin typeface="Arial" panose="020B0604020202020204" pitchFamily="34" charset="0"/>
                <a:cs typeface="Arial" panose="020B0604020202020204" pitchFamily="34" charset="0"/>
              </a:rPr>
              <a:t>DI </a:t>
            </a:r>
            <a:r>
              <a:rPr lang="it-IT" sz="2000" b="1" spc="188" dirty="0">
                <a:latin typeface="Arial" panose="020B0604020202020204" pitchFamily="34" charset="0"/>
                <a:cs typeface="Arial" panose="020B0604020202020204" pitchFamily="34" charset="0"/>
              </a:rPr>
              <a:t>FERRARA</a:t>
            </a:r>
            <a:r>
              <a:rPr lang="it-IT" sz="2000" spc="188" dirty="0">
                <a:latin typeface="Arial" panose="020B0604020202020204" pitchFamily="34" charset="0"/>
                <a:cs typeface="Arial" panose="020B0604020202020204" pitchFamily="34" charset="0"/>
              </a:rPr>
              <a:t>: </a:t>
            </a:r>
            <a:r>
              <a:rPr lang="it-IT" sz="2000" dirty="0">
                <a:latin typeface="Arial" panose="020B0604020202020204" pitchFamily="34" charset="0"/>
                <a:cs typeface="Arial" panose="020B0604020202020204" pitchFamily="34" charset="0"/>
              </a:rPr>
              <a:t>dipartimento di</a:t>
            </a:r>
            <a:r>
              <a:rPr lang="it-IT" sz="2000" spc="8" dirty="0">
                <a:latin typeface="Arial" panose="020B0604020202020204" pitchFamily="34" charset="0"/>
                <a:cs typeface="Arial" panose="020B0604020202020204" pitchFamily="34" charset="0"/>
              </a:rPr>
              <a:t> </a:t>
            </a:r>
            <a:r>
              <a:rPr lang="it-IT" sz="2000" spc="26" dirty="0">
                <a:latin typeface="Arial" panose="020B0604020202020204" pitchFamily="34" charset="0"/>
                <a:cs typeface="Arial" panose="020B0604020202020204" pitchFamily="34" charset="0"/>
              </a:rPr>
              <a:t>ingegneria.</a:t>
            </a:r>
            <a:endParaRPr lang="it-IT" sz="2000" dirty="0">
              <a:latin typeface="Arial" panose="020B0604020202020204" pitchFamily="34" charset="0"/>
              <a:cs typeface="Arial" panose="020B0604020202020204" pitchFamily="34" charset="0"/>
            </a:endParaRPr>
          </a:p>
          <a:p>
            <a:pPr>
              <a:spcBef>
                <a:spcPts val="38"/>
              </a:spcBef>
            </a:pPr>
            <a:endParaRPr lang="it-IT" sz="2000" dirty="0">
              <a:latin typeface="Arial" panose="020B0604020202020204" pitchFamily="34" charset="0"/>
              <a:cs typeface="Arial" panose="020B0604020202020204" pitchFamily="34" charset="0"/>
            </a:endParaRPr>
          </a:p>
          <a:p>
            <a:pPr marL="9525">
              <a:spcBef>
                <a:spcPts val="4"/>
              </a:spcBef>
            </a:pPr>
            <a:r>
              <a:rPr lang="it-IT" sz="2000" b="1" spc="172" dirty="0">
                <a:latin typeface="Arial" panose="020B0604020202020204" pitchFamily="34" charset="0"/>
                <a:cs typeface="Arial" panose="020B0604020202020204" pitchFamily="34" charset="0"/>
              </a:rPr>
              <a:t>SAN </a:t>
            </a:r>
            <a:r>
              <a:rPr lang="it-IT" sz="2000" b="1" spc="153" dirty="0">
                <a:latin typeface="Arial" panose="020B0604020202020204" pitchFamily="34" charset="0"/>
                <a:cs typeface="Arial" panose="020B0604020202020204" pitchFamily="34" charset="0"/>
              </a:rPr>
              <a:t>MARCO </a:t>
            </a:r>
            <a:r>
              <a:rPr lang="it-IT" sz="2000" b="1" spc="195" dirty="0">
                <a:latin typeface="Arial" panose="020B0604020202020204" pitchFamily="34" charset="0"/>
                <a:cs typeface="Arial" panose="020B0604020202020204" pitchFamily="34" charset="0"/>
              </a:rPr>
              <a:t>TERREAL</a:t>
            </a:r>
            <a:r>
              <a:rPr lang="it-IT" sz="2000" spc="195" dirty="0">
                <a:latin typeface="Arial" panose="020B0604020202020204" pitchFamily="34" charset="0"/>
                <a:cs typeface="Arial" panose="020B0604020202020204" pitchFamily="34" charset="0"/>
              </a:rPr>
              <a:t>: </a:t>
            </a:r>
            <a:r>
              <a:rPr lang="it-IT" sz="2000" spc="19" dirty="0">
                <a:latin typeface="Arial" panose="020B0604020202020204" pitchFamily="34" charset="0"/>
                <a:cs typeface="Arial" panose="020B0604020202020204" pitchFamily="34" charset="0"/>
              </a:rPr>
              <a:t>multinazionale </a:t>
            </a:r>
            <a:r>
              <a:rPr lang="it-IT" sz="2000" dirty="0">
                <a:latin typeface="Arial" panose="020B0604020202020204" pitchFamily="34" charset="0"/>
                <a:cs typeface="Arial" panose="020B0604020202020204" pitchFamily="34" charset="0"/>
              </a:rPr>
              <a:t>produttore di </a:t>
            </a:r>
            <a:r>
              <a:rPr lang="it-IT" sz="2000" spc="-8" dirty="0">
                <a:latin typeface="Arial" panose="020B0604020202020204" pitchFamily="34" charset="0"/>
                <a:cs typeface="Arial" panose="020B0604020202020204" pitchFamily="34" charset="0"/>
              </a:rPr>
              <a:t>materiali </a:t>
            </a:r>
            <a:r>
              <a:rPr lang="it-IT" sz="2000" dirty="0">
                <a:latin typeface="Arial" panose="020B0604020202020204" pitchFamily="34" charset="0"/>
                <a:cs typeface="Arial" panose="020B0604020202020204" pitchFamily="34" charset="0"/>
              </a:rPr>
              <a:t>in </a:t>
            </a:r>
            <a:r>
              <a:rPr lang="it-IT" sz="2000" spc="-4" dirty="0">
                <a:latin typeface="Arial" panose="020B0604020202020204" pitchFamily="34" charset="0"/>
                <a:cs typeface="Arial" panose="020B0604020202020204" pitchFamily="34" charset="0"/>
              </a:rPr>
              <a:t>cotto </a:t>
            </a:r>
            <a:r>
              <a:rPr lang="it-IT" sz="2000" spc="101" dirty="0">
                <a:latin typeface="Arial" panose="020B0604020202020204" pitchFamily="34" charset="0"/>
                <a:cs typeface="Arial" panose="020B0604020202020204" pitchFamily="34" charset="0"/>
              </a:rPr>
              <a:t>e</a:t>
            </a:r>
            <a:r>
              <a:rPr lang="it-IT" sz="2000" spc="60" dirty="0">
                <a:latin typeface="Arial" panose="020B0604020202020204" pitchFamily="34" charset="0"/>
                <a:cs typeface="Arial" panose="020B0604020202020204" pitchFamily="34" charset="0"/>
              </a:rPr>
              <a:t> </a:t>
            </a:r>
            <a:r>
              <a:rPr lang="it-IT" sz="2000" spc="38" dirty="0">
                <a:latin typeface="Arial" panose="020B0604020202020204" pitchFamily="34" charset="0"/>
                <a:cs typeface="Arial" panose="020B0604020202020204" pitchFamily="34" charset="0"/>
              </a:rPr>
              <a:t>sistemi</a:t>
            </a:r>
            <a:endParaRPr lang="it-IT" sz="2000" dirty="0">
              <a:latin typeface="Arial" panose="020B0604020202020204" pitchFamily="34" charset="0"/>
              <a:cs typeface="Arial" panose="020B0604020202020204" pitchFamily="34" charset="0"/>
            </a:endParaRPr>
          </a:p>
          <a:p>
            <a:pPr marL="9525"/>
            <a:r>
              <a:rPr lang="it-IT" sz="2000" spc="38" dirty="0">
                <a:latin typeface="Arial" panose="020B0604020202020204" pitchFamily="34" charset="0"/>
                <a:cs typeface="Arial" panose="020B0604020202020204" pitchFamily="34" charset="0"/>
              </a:rPr>
              <a:t>per </a:t>
            </a:r>
            <a:r>
              <a:rPr lang="it-IT" sz="2000" spc="4" dirty="0">
                <a:latin typeface="Arial" panose="020B0604020202020204" pitchFamily="34" charset="0"/>
                <a:cs typeface="Arial" panose="020B0604020202020204" pitchFamily="34" charset="0"/>
              </a:rPr>
              <a:t>l’edilizia </a:t>
            </a:r>
            <a:r>
              <a:rPr lang="it-IT" sz="2000" spc="56" dirty="0">
                <a:latin typeface="Arial" panose="020B0604020202020204" pitchFamily="34" charset="0"/>
                <a:cs typeface="Arial" panose="020B0604020202020204" pitchFamily="34" charset="0"/>
              </a:rPr>
              <a:t>sia </a:t>
            </a:r>
            <a:r>
              <a:rPr lang="it-IT" sz="2000" spc="38" dirty="0">
                <a:latin typeface="Arial" panose="020B0604020202020204" pitchFamily="34" charset="0"/>
                <a:cs typeface="Arial" panose="020B0604020202020204" pitchFamily="34" charset="0"/>
              </a:rPr>
              <a:t>per </a:t>
            </a:r>
            <a:r>
              <a:rPr lang="it-IT" sz="2000" spc="26" dirty="0">
                <a:latin typeface="Arial" panose="020B0604020202020204" pitchFamily="34" charset="0"/>
                <a:cs typeface="Arial" panose="020B0604020202020204" pitchFamily="34" charset="0"/>
              </a:rPr>
              <a:t>coperture </a:t>
            </a:r>
            <a:r>
              <a:rPr lang="it-IT" sz="2000" spc="94" dirty="0">
                <a:latin typeface="Arial" panose="020B0604020202020204" pitchFamily="34" charset="0"/>
                <a:cs typeface="Arial" panose="020B0604020202020204" pitchFamily="34" charset="0"/>
              </a:rPr>
              <a:t>che</a:t>
            </a:r>
            <a:r>
              <a:rPr lang="it-IT" sz="2000" spc="344" dirty="0">
                <a:latin typeface="Arial" panose="020B0604020202020204" pitchFamily="34" charset="0"/>
                <a:cs typeface="Arial" panose="020B0604020202020204" pitchFamily="34" charset="0"/>
              </a:rPr>
              <a:t> </a:t>
            </a:r>
            <a:r>
              <a:rPr lang="it-IT" sz="2000" spc="-4" dirty="0">
                <a:latin typeface="Arial" panose="020B0604020202020204" pitchFamily="34" charset="0"/>
                <a:cs typeface="Arial" panose="020B0604020202020204" pitchFamily="34" charset="0"/>
              </a:rPr>
              <a:t>pareti.</a:t>
            </a:r>
            <a:endParaRPr lang="it-IT"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4962083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asellaDiTesto 5">
            <a:extLst>
              <a:ext uri="{FF2B5EF4-FFF2-40B4-BE49-F238E27FC236}">
                <a16:creationId xmlns:a16="http://schemas.microsoft.com/office/drawing/2014/main" id="{1EA0C1EA-34D4-4365-B2BE-88C890E1B372}"/>
              </a:ext>
            </a:extLst>
          </p:cNvPr>
          <p:cNvSpPr txBox="1"/>
          <p:nvPr/>
        </p:nvSpPr>
        <p:spPr>
          <a:xfrm>
            <a:off x="15717078" y="8384480"/>
            <a:ext cx="11089232" cy="3539430"/>
          </a:xfrm>
          <a:prstGeom prst="rect">
            <a:avLst/>
          </a:prstGeom>
          <a:noFill/>
        </p:spPr>
        <p:txBody>
          <a:bodyPr wrap="square" rtlCol="0">
            <a:spAutoFit/>
          </a:bodyPr>
          <a:lstStyle/>
          <a:p>
            <a:r>
              <a:rPr lang="it-IT" sz="8000" dirty="0">
                <a:solidFill>
                  <a:schemeClr val="accent2"/>
                </a:solidFill>
                <a:cs typeface="Arial" panose="020B0604020202020204" pitchFamily="34" charset="0"/>
              </a:rPr>
              <a:t>- </a:t>
            </a:r>
            <a:r>
              <a:rPr lang="it-IT" sz="4000" dirty="0">
                <a:cs typeface="Arial" panose="020B0604020202020204" pitchFamily="34" charset="0"/>
              </a:rPr>
              <a:t>Effetto cappa</a:t>
            </a:r>
          </a:p>
          <a:p>
            <a:r>
              <a:rPr lang="it-IT" sz="8000" dirty="0">
                <a:solidFill>
                  <a:schemeClr val="accent2"/>
                </a:solidFill>
                <a:cs typeface="Arial" panose="020B0604020202020204" pitchFamily="34" charset="0"/>
              </a:rPr>
              <a:t>- </a:t>
            </a:r>
            <a:r>
              <a:rPr lang="it-IT" sz="4000" dirty="0">
                <a:cs typeface="Arial" panose="020B0604020202020204" pitchFamily="34" charset="0"/>
              </a:rPr>
              <a:t>Effetto isola di calore</a:t>
            </a:r>
          </a:p>
          <a:p>
            <a:r>
              <a:rPr lang="it-IT" sz="6400" dirty="0">
                <a:solidFill>
                  <a:schemeClr val="accent2"/>
                </a:solidFill>
                <a:cs typeface="Arial" panose="020B0604020202020204" pitchFamily="34" charset="0"/>
              </a:rPr>
              <a:t>+ </a:t>
            </a:r>
            <a:r>
              <a:rPr lang="it-IT" sz="4000" dirty="0">
                <a:cs typeface="Arial" panose="020B0604020202020204" pitchFamily="34" charset="0"/>
              </a:rPr>
              <a:t>Risparmio energetico</a:t>
            </a:r>
          </a:p>
        </p:txBody>
      </p:sp>
      <p:pic>
        <p:nvPicPr>
          <p:cNvPr id="10" name="Immagine 9">
            <a:extLst>
              <a:ext uri="{FF2B5EF4-FFF2-40B4-BE49-F238E27FC236}">
                <a16:creationId xmlns:a16="http://schemas.microsoft.com/office/drawing/2014/main" id="{77897D8A-C087-4A8F-A8DB-3DBCC00E861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07429" y="2291893"/>
            <a:ext cx="9548078" cy="9132222"/>
          </a:xfrm>
          <a:prstGeom prst="rect">
            <a:avLst/>
          </a:prstGeom>
        </p:spPr>
      </p:pic>
      <p:sp>
        <p:nvSpPr>
          <p:cNvPr id="8" name="CasellaDiTesto 7">
            <a:extLst>
              <a:ext uri="{FF2B5EF4-FFF2-40B4-BE49-F238E27FC236}">
                <a16:creationId xmlns:a16="http://schemas.microsoft.com/office/drawing/2014/main" id="{335329E4-84C0-4511-B4C4-3670F86B1127}"/>
              </a:ext>
            </a:extLst>
          </p:cNvPr>
          <p:cNvSpPr txBox="1"/>
          <p:nvPr/>
        </p:nvSpPr>
        <p:spPr>
          <a:xfrm>
            <a:off x="864432" y="1045143"/>
            <a:ext cx="20676220" cy="1077218"/>
          </a:xfrm>
          <a:prstGeom prst="rect">
            <a:avLst/>
          </a:prstGeom>
          <a:noFill/>
        </p:spPr>
        <p:txBody>
          <a:bodyPr wrap="square" rtlCol="0">
            <a:spAutoFit/>
          </a:bodyPr>
          <a:lstStyle/>
          <a:p>
            <a:pPr>
              <a:spcBef>
                <a:spcPct val="0"/>
              </a:spcBef>
              <a:buFontTx/>
              <a:buNone/>
            </a:pPr>
            <a:r>
              <a:rPr lang="en-GB" altLang="it-IT" sz="6400" b="1" dirty="0" err="1">
                <a:latin typeface="DINPro-Bold" panose="02000503030000020004" pitchFamily="50" charset="0"/>
              </a:rPr>
              <a:t>Progetto</a:t>
            </a:r>
            <a:r>
              <a:rPr lang="en-GB" altLang="it-IT" sz="6400" b="1" dirty="0">
                <a:latin typeface="DINPro-Bold" panose="02000503030000020004" pitchFamily="50" charset="0"/>
              </a:rPr>
              <a:t> Life-</a:t>
            </a:r>
            <a:r>
              <a:rPr lang="en-GB" altLang="it-IT" sz="6400" b="1" dirty="0" err="1">
                <a:latin typeface="DINPro-Bold" panose="02000503030000020004" pitchFamily="50" charset="0"/>
              </a:rPr>
              <a:t>Herotile</a:t>
            </a:r>
            <a:r>
              <a:rPr lang="en-GB" altLang="it-IT" sz="6400" b="1" dirty="0">
                <a:latin typeface="DINPro-Bold" panose="02000503030000020004" pitchFamily="50" charset="0"/>
              </a:rPr>
              <a:t> - </a:t>
            </a:r>
            <a:r>
              <a:rPr lang="en-GB" altLang="it-IT" sz="6400" b="1" dirty="0" err="1">
                <a:latin typeface="DINPro-Bold" panose="02000503030000020004" pitchFamily="50" charset="0"/>
              </a:rPr>
              <a:t>risultati</a:t>
            </a:r>
            <a:endParaRPr lang="en-GB" altLang="it-IT" sz="5600" b="1" dirty="0">
              <a:latin typeface="DINPro-Bold" panose="02000503030000020004" pitchFamily="50" charset="0"/>
            </a:endParaRPr>
          </a:p>
        </p:txBody>
      </p:sp>
      <p:cxnSp>
        <p:nvCxnSpPr>
          <p:cNvPr id="9" name="Connettore diritto 8">
            <a:extLst>
              <a:ext uri="{FF2B5EF4-FFF2-40B4-BE49-F238E27FC236}">
                <a16:creationId xmlns:a16="http://schemas.microsoft.com/office/drawing/2014/main" id="{21092064-4559-4465-ADE8-22B9F382802C}"/>
              </a:ext>
            </a:extLst>
          </p:cNvPr>
          <p:cNvCxnSpPr/>
          <p:nvPr/>
        </p:nvCxnSpPr>
        <p:spPr>
          <a:xfrm>
            <a:off x="1074490" y="2828712"/>
            <a:ext cx="3015916" cy="0"/>
          </a:xfrm>
          <a:prstGeom prst="line">
            <a:avLst/>
          </a:prstGeom>
          <a:ln w="69850">
            <a:solidFill>
              <a:srgbClr val="F08A01"/>
            </a:solidFill>
          </a:ln>
        </p:spPr>
        <p:style>
          <a:lnRef idx="1">
            <a:schemeClr val="accent1"/>
          </a:lnRef>
          <a:fillRef idx="0">
            <a:schemeClr val="accent1"/>
          </a:fillRef>
          <a:effectRef idx="0">
            <a:schemeClr val="accent1"/>
          </a:effectRef>
          <a:fontRef idx="minor">
            <a:schemeClr val="tx1"/>
          </a:fontRef>
        </p:style>
      </p:cxnSp>
      <p:pic>
        <p:nvPicPr>
          <p:cNvPr id="12" name="Immagine 11">
            <a:extLst>
              <a:ext uri="{FF2B5EF4-FFF2-40B4-BE49-F238E27FC236}">
                <a16:creationId xmlns:a16="http://schemas.microsoft.com/office/drawing/2014/main" id="{830243FB-857A-4BD7-8E6E-39CDC6B807B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589128" y="540420"/>
            <a:ext cx="1328288" cy="960380"/>
          </a:xfrm>
          <a:prstGeom prst="rect">
            <a:avLst/>
          </a:prstGeom>
        </p:spPr>
      </p:pic>
      <p:pic>
        <p:nvPicPr>
          <p:cNvPr id="13" name="Immagine 12">
            <a:extLst>
              <a:ext uri="{FF2B5EF4-FFF2-40B4-BE49-F238E27FC236}">
                <a16:creationId xmlns:a16="http://schemas.microsoft.com/office/drawing/2014/main" id="{061BBC0F-59A0-4F7A-B687-49DA1EF0EBE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765671" y="325792"/>
            <a:ext cx="3384890" cy="1352428"/>
          </a:xfrm>
          <a:prstGeom prst="rect">
            <a:avLst/>
          </a:prstGeom>
        </p:spPr>
      </p:pic>
      <p:sp>
        <p:nvSpPr>
          <p:cNvPr id="15" name="Rettangolo 14">
            <a:extLst>
              <a:ext uri="{FF2B5EF4-FFF2-40B4-BE49-F238E27FC236}">
                <a16:creationId xmlns:a16="http://schemas.microsoft.com/office/drawing/2014/main" id="{7C8BA6C5-8F70-4B66-8273-2D70005E7D0A}"/>
              </a:ext>
            </a:extLst>
          </p:cNvPr>
          <p:cNvSpPr/>
          <p:nvPr/>
        </p:nvSpPr>
        <p:spPr>
          <a:xfrm>
            <a:off x="20014003" y="12659688"/>
            <a:ext cx="3843295" cy="553998"/>
          </a:xfrm>
          <a:prstGeom prst="rect">
            <a:avLst/>
          </a:prstGeom>
        </p:spPr>
        <p:txBody>
          <a:bodyPr wrap="none">
            <a:spAutoFit/>
          </a:bodyPr>
          <a:lstStyle/>
          <a:p>
            <a:pPr algn="r"/>
            <a:r>
              <a:rPr lang="it-IT" sz="3000" b="1" spc="-150" dirty="0">
                <a:solidFill>
                  <a:schemeClr val="bg1"/>
                </a:solidFill>
                <a:latin typeface="Quicksand" pitchFamily="2" charset="0"/>
                <a:ea typeface="Quicksand Book" charset="0"/>
                <a:cs typeface="Quicksand Book" charset="0"/>
              </a:rPr>
              <a:t>www.cottopossagno.com</a:t>
            </a:r>
          </a:p>
        </p:txBody>
      </p:sp>
      <p:sp>
        <p:nvSpPr>
          <p:cNvPr id="16" name="Rettangolo 15">
            <a:extLst>
              <a:ext uri="{FF2B5EF4-FFF2-40B4-BE49-F238E27FC236}">
                <a16:creationId xmlns:a16="http://schemas.microsoft.com/office/drawing/2014/main" id="{64D38E31-E61E-48C6-B283-CF957F183B9C}"/>
              </a:ext>
            </a:extLst>
          </p:cNvPr>
          <p:cNvSpPr/>
          <p:nvPr/>
        </p:nvSpPr>
        <p:spPr>
          <a:xfrm>
            <a:off x="20077417" y="13162002"/>
            <a:ext cx="3765453" cy="553998"/>
          </a:xfrm>
          <a:prstGeom prst="rect">
            <a:avLst/>
          </a:prstGeom>
        </p:spPr>
        <p:txBody>
          <a:bodyPr wrap="none">
            <a:spAutoFit/>
          </a:bodyPr>
          <a:lstStyle/>
          <a:p>
            <a:pPr algn="r"/>
            <a:r>
              <a:rPr lang="it-IT" sz="3000" spc="-150" dirty="0">
                <a:solidFill>
                  <a:schemeClr val="bg1"/>
                </a:solidFill>
                <a:latin typeface="Quicksand" pitchFamily="2" charset="0"/>
                <a:ea typeface="Quicksand Book" charset="0"/>
                <a:cs typeface="Quicksand Book" charset="0"/>
              </a:rPr>
              <a:t>info@cottopossagno.com</a:t>
            </a:r>
          </a:p>
        </p:txBody>
      </p:sp>
    </p:spTree>
    <p:extLst>
      <p:ext uri="{BB962C8B-B14F-4D97-AF65-F5344CB8AC3E}">
        <p14:creationId xmlns:p14="http://schemas.microsoft.com/office/powerpoint/2010/main" val="361751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ttangolo 8">
            <a:extLst>
              <a:ext uri="{FF2B5EF4-FFF2-40B4-BE49-F238E27FC236}">
                <a16:creationId xmlns:a16="http://schemas.microsoft.com/office/drawing/2014/main" id="{6C94256D-8B64-072B-A17A-7D316ADCA888}"/>
              </a:ext>
            </a:extLst>
          </p:cNvPr>
          <p:cNvSpPr/>
          <p:nvPr/>
        </p:nvSpPr>
        <p:spPr>
          <a:xfrm>
            <a:off x="-4700" y="0"/>
            <a:ext cx="1377972" cy="13716000"/>
          </a:xfrm>
          <a:prstGeom prst="rect">
            <a:avLst/>
          </a:prstGeom>
          <a:solidFill>
            <a:srgbClr val="F08A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latin typeface="Calibri" panose="020F0502020204030204" pitchFamily="34" charset="0"/>
              <a:ea typeface="Calibri" panose="020F0502020204030204" pitchFamily="34" charset="0"/>
              <a:cs typeface="Calibri" panose="020F0502020204030204" pitchFamily="34" charset="0"/>
            </a:endParaRPr>
          </a:p>
        </p:txBody>
      </p:sp>
      <p:grpSp>
        <p:nvGrpSpPr>
          <p:cNvPr id="31" name="Gruppo 30">
            <a:extLst>
              <a:ext uri="{FF2B5EF4-FFF2-40B4-BE49-F238E27FC236}">
                <a16:creationId xmlns:a16="http://schemas.microsoft.com/office/drawing/2014/main" id="{FB509061-7173-65A2-E2FF-0D735DBC21D0}"/>
              </a:ext>
            </a:extLst>
          </p:cNvPr>
          <p:cNvGrpSpPr/>
          <p:nvPr/>
        </p:nvGrpSpPr>
        <p:grpSpPr>
          <a:xfrm>
            <a:off x="2057623" y="3235516"/>
            <a:ext cx="16639862" cy="9448768"/>
            <a:chOff x="6609241" y="2017744"/>
            <a:chExt cx="17774759" cy="9999879"/>
          </a:xfrm>
        </p:grpSpPr>
        <p:pic>
          <p:nvPicPr>
            <p:cNvPr id="8" name="Immagine 7">
              <a:extLst>
                <a:ext uri="{FF2B5EF4-FFF2-40B4-BE49-F238E27FC236}">
                  <a16:creationId xmlns:a16="http://schemas.microsoft.com/office/drawing/2014/main" id="{6B159609-9FC3-89DB-B2BD-3629A218D0AD}"/>
                </a:ext>
              </a:extLst>
            </p:cNvPr>
            <p:cNvPicPr>
              <a:picLocks noChangeAspect="1"/>
            </p:cNvPicPr>
            <p:nvPr/>
          </p:nvPicPr>
          <p:blipFill rotWithShape="1">
            <a:blip r:embed="rId3">
              <a:extLst>
                <a:ext uri="{28A0092B-C50C-407E-A947-70E740481C1C}">
                  <a14:useLocalDpi xmlns:a14="http://schemas.microsoft.com/office/drawing/2010/main" val="0"/>
                </a:ext>
              </a:extLst>
            </a:blip>
            <a:srcRect t="27507" b="14051"/>
            <a:stretch/>
          </p:blipFill>
          <p:spPr>
            <a:xfrm>
              <a:off x="6609241" y="2017744"/>
              <a:ext cx="17774759" cy="9999879"/>
            </a:xfrm>
            <a:prstGeom prst="rect">
              <a:avLst/>
            </a:prstGeom>
          </p:spPr>
        </p:pic>
        <p:sp>
          <p:nvSpPr>
            <p:cNvPr id="11" name="Rettangolo 10">
              <a:extLst>
                <a:ext uri="{FF2B5EF4-FFF2-40B4-BE49-F238E27FC236}">
                  <a16:creationId xmlns:a16="http://schemas.microsoft.com/office/drawing/2014/main" id="{829BAA90-BEFE-CBD0-DD29-14F28A309A0F}"/>
                </a:ext>
              </a:extLst>
            </p:cNvPr>
            <p:cNvSpPr/>
            <p:nvPr/>
          </p:nvSpPr>
          <p:spPr>
            <a:xfrm>
              <a:off x="7359964" y="2451302"/>
              <a:ext cx="5500526" cy="2052086"/>
            </a:xfrm>
            <a:prstGeom prst="rect">
              <a:avLst/>
            </a:prstGeom>
          </p:spPr>
          <p:txBody>
            <a:bodyPr wrap="square">
              <a:spAutoFit/>
            </a:bodyPr>
            <a:lstStyle/>
            <a:p>
              <a:r>
                <a:rPr lang="it-IT" sz="2000" b="1" dirty="0">
                  <a:solidFill>
                    <a:schemeClr val="bg1"/>
                  </a:solidFill>
                  <a:latin typeface="Helvetica" panose="020B0604020202020204" pitchFamily="34" charset="0"/>
                  <a:cs typeface="Helvetica" panose="020B0604020202020204" pitchFamily="34" charset="0"/>
                </a:rPr>
                <a:t>ARCHITETTURA PIÙ PERFORMANTE</a:t>
              </a:r>
            </a:p>
            <a:p>
              <a:r>
                <a:rPr lang="it-IT" sz="2000" dirty="0">
                  <a:solidFill>
                    <a:srgbClr val="54AAD1"/>
                  </a:solidFill>
                  <a:latin typeface="Helvetica" panose="020B0604020202020204" pitchFamily="34" charset="0"/>
                  <a:cs typeface="Helvetica" panose="020B0604020202020204" pitchFamily="34" charset="0"/>
                </a:rPr>
                <a:t>Le peculiarità strutturali rendono la tegola più traspirante e unitamente ad una maggiore ventilazione del manto di copertura, favorisce l’abbassamento delle temperature sottotetto.</a:t>
              </a:r>
            </a:p>
          </p:txBody>
        </p:sp>
        <p:sp>
          <p:nvSpPr>
            <p:cNvPr id="12" name="Rettangolo 11">
              <a:extLst>
                <a:ext uri="{FF2B5EF4-FFF2-40B4-BE49-F238E27FC236}">
                  <a16:creationId xmlns:a16="http://schemas.microsoft.com/office/drawing/2014/main" id="{113E7C4E-E9AB-444C-2813-389F6E3F2437}"/>
                </a:ext>
              </a:extLst>
            </p:cNvPr>
            <p:cNvSpPr/>
            <p:nvPr/>
          </p:nvSpPr>
          <p:spPr>
            <a:xfrm>
              <a:off x="20085671" y="2431787"/>
              <a:ext cx="4298329" cy="1400630"/>
            </a:xfrm>
            <a:prstGeom prst="rect">
              <a:avLst/>
            </a:prstGeom>
          </p:spPr>
          <p:txBody>
            <a:bodyPr wrap="square">
              <a:spAutoFit/>
            </a:bodyPr>
            <a:lstStyle/>
            <a:p>
              <a:r>
                <a:rPr lang="it-IT" sz="2000" b="1" dirty="0">
                  <a:solidFill>
                    <a:schemeClr val="bg1"/>
                  </a:solidFill>
                  <a:latin typeface="Helvetica" panose="020B0604020202020204" pitchFamily="34" charset="0"/>
                  <a:cs typeface="Helvetica" panose="020B0604020202020204" pitchFamily="34" charset="0"/>
                </a:rPr>
                <a:t>NUOVI MATERIALI</a:t>
              </a:r>
            </a:p>
            <a:p>
              <a:r>
                <a:rPr lang="it-IT" sz="2000" dirty="0">
                  <a:solidFill>
                    <a:srgbClr val="54AAD1"/>
                  </a:solidFill>
                  <a:latin typeface="Helvetica" panose="020B0604020202020204" pitchFamily="34" charset="0"/>
                  <a:cs typeface="Helvetica" panose="020B0604020202020204" pitchFamily="34" charset="0"/>
                </a:rPr>
                <a:t>La tegola prevede l’utilizzo di materiali ad alta riflettanza solare ed elevata </a:t>
              </a:r>
              <a:r>
                <a:rPr lang="it-IT" sz="2000" dirty="0" err="1">
                  <a:solidFill>
                    <a:srgbClr val="54AAD1"/>
                  </a:solidFill>
                  <a:latin typeface="Helvetica" panose="020B0604020202020204" pitchFamily="34" charset="0"/>
                  <a:cs typeface="Helvetica" panose="020B0604020202020204" pitchFamily="34" charset="0"/>
                </a:rPr>
                <a:t>emissività</a:t>
              </a:r>
              <a:r>
                <a:rPr lang="it-IT" sz="2000" dirty="0">
                  <a:solidFill>
                    <a:srgbClr val="54AAD1"/>
                  </a:solidFill>
                  <a:latin typeface="Helvetica" panose="020B0604020202020204" pitchFamily="34" charset="0"/>
                  <a:cs typeface="Helvetica" panose="020B0604020202020204" pitchFamily="34" charset="0"/>
                </a:rPr>
                <a:t> termica.</a:t>
              </a:r>
            </a:p>
          </p:txBody>
        </p:sp>
        <p:sp>
          <p:nvSpPr>
            <p:cNvPr id="14" name="Rettangolo 13">
              <a:extLst>
                <a:ext uri="{FF2B5EF4-FFF2-40B4-BE49-F238E27FC236}">
                  <a16:creationId xmlns:a16="http://schemas.microsoft.com/office/drawing/2014/main" id="{11CEBDA2-F28B-EFD3-56C4-250E7D446DF7}"/>
                </a:ext>
              </a:extLst>
            </p:cNvPr>
            <p:cNvSpPr/>
            <p:nvPr/>
          </p:nvSpPr>
          <p:spPr>
            <a:xfrm>
              <a:off x="18574244" y="8987675"/>
              <a:ext cx="5427053" cy="1726359"/>
            </a:xfrm>
            <a:prstGeom prst="rect">
              <a:avLst/>
            </a:prstGeom>
          </p:spPr>
          <p:txBody>
            <a:bodyPr wrap="square">
              <a:spAutoFit/>
            </a:bodyPr>
            <a:lstStyle/>
            <a:p>
              <a:r>
                <a:rPr lang="it-IT" sz="2000" b="1" dirty="0">
                  <a:solidFill>
                    <a:schemeClr val="bg1"/>
                  </a:solidFill>
                  <a:latin typeface="Helvetica" panose="020B0604020202020204" pitchFamily="34" charset="0"/>
                  <a:cs typeface="Helvetica" panose="020B0604020202020204" pitchFamily="34" charset="0"/>
                </a:rPr>
                <a:t>ABBATTIMENTO DELLA CO2</a:t>
              </a:r>
            </a:p>
            <a:p>
              <a:r>
                <a:rPr lang="it-IT" sz="2000" dirty="0">
                  <a:solidFill>
                    <a:srgbClr val="54AAD1"/>
                  </a:solidFill>
                  <a:latin typeface="Helvetica" panose="020B0604020202020204" pitchFamily="34" charset="0"/>
                  <a:cs typeface="Helvetica" panose="020B0604020202020204" pitchFamily="34" charset="0"/>
                </a:rPr>
                <a:t>Una maggiore ventilazione, contribuisce a ridurre l’utilizzo dei condizionatori d’aria, favorisce il risparmio energetico e riduce le emissioni di CO2.</a:t>
              </a:r>
            </a:p>
          </p:txBody>
        </p:sp>
        <p:sp>
          <p:nvSpPr>
            <p:cNvPr id="16" name="Rettangolo 15">
              <a:extLst>
                <a:ext uri="{FF2B5EF4-FFF2-40B4-BE49-F238E27FC236}">
                  <a16:creationId xmlns:a16="http://schemas.microsoft.com/office/drawing/2014/main" id="{B3B86061-F094-3423-C3EB-3B53FF940ED0}"/>
                </a:ext>
              </a:extLst>
            </p:cNvPr>
            <p:cNvSpPr/>
            <p:nvPr/>
          </p:nvSpPr>
          <p:spPr>
            <a:xfrm>
              <a:off x="7325583" y="9959492"/>
              <a:ext cx="7920881" cy="1726359"/>
            </a:xfrm>
            <a:prstGeom prst="rect">
              <a:avLst/>
            </a:prstGeom>
          </p:spPr>
          <p:txBody>
            <a:bodyPr wrap="square">
              <a:spAutoFit/>
            </a:bodyPr>
            <a:lstStyle/>
            <a:p>
              <a:r>
                <a:rPr lang="it-IT" sz="2000" b="1" dirty="0">
                  <a:solidFill>
                    <a:schemeClr val="bg1"/>
                  </a:solidFill>
                  <a:latin typeface="Helvetica" panose="020B0604020202020204" pitchFamily="34" charset="0"/>
                  <a:cs typeface="Helvetica" panose="020B0604020202020204" pitchFamily="34" charset="0"/>
                </a:rPr>
                <a:t>PERMEABILITÀ ALL’ARIA</a:t>
              </a:r>
            </a:p>
            <a:p>
              <a:r>
                <a:rPr lang="it-IT" sz="2000" dirty="0">
                  <a:solidFill>
                    <a:srgbClr val="54AAD1"/>
                  </a:solidFill>
                  <a:latin typeface="Helvetica" panose="020B0604020202020204" pitchFamily="34" charset="0"/>
                  <a:cs typeface="Helvetica" panose="020B0604020202020204" pitchFamily="34" charset="0"/>
                </a:rPr>
                <a:t>La traspirabilità della tegola, se opportunamente impiegata, favorisce una maggiore ventilazione e un conseguente abbassamento della temperatura del manto di copertura, riducendo il fenomeno dell’isola di calore.</a:t>
              </a:r>
            </a:p>
          </p:txBody>
        </p:sp>
      </p:grpSp>
      <p:pic>
        <p:nvPicPr>
          <p:cNvPr id="17" name="Immagine 16">
            <a:extLst>
              <a:ext uri="{FF2B5EF4-FFF2-40B4-BE49-F238E27FC236}">
                <a16:creationId xmlns:a16="http://schemas.microsoft.com/office/drawing/2014/main" id="{2EAECBBD-85AE-487D-FC81-B8B9360FE62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407958" y="2362165"/>
            <a:ext cx="2871176" cy="2853026"/>
          </a:xfrm>
          <a:prstGeom prst="rect">
            <a:avLst/>
          </a:prstGeom>
          <a:ln>
            <a:solidFill>
              <a:schemeClr val="bg1"/>
            </a:solidFill>
          </a:ln>
        </p:spPr>
      </p:pic>
      <p:grpSp>
        <p:nvGrpSpPr>
          <p:cNvPr id="2" name="Gruppo 1">
            <a:extLst>
              <a:ext uri="{FF2B5EF4-FFF2-40B4-BE49-F238E27FC236}">
                <a16:creationId xmlns:a16="http://schemas.microsoft.com/office/drawing/2014/main" id="{ACB6E227-A2AE-4BD7-B7B1-D3A96EA33FBC}"/>
              </a:ext>
            </a:extLst>
          </p:cNvPr>
          <p:cNvGrpSpPr/>
          <p:nvPr/>
        </p:nvGrpSpPr>
        <p:grpSpPr>
          <a:xfrm>
            <a:off x="19989545" y="1169368"/>
            <a:ext cx="3465475" cy="12097345"/>
            <a:chOff x="19059204" y="2249488"/>
            <a:chExt cx="3307803" cy="10542097"/>
          </a:xfrm>
        </p:grpSpPr>
        <p:sp>
          <p:nvSpPr>
            <p:cNvPr id="34" name="Ovale 33">
              <a:extLst>
                <a:ext uri="{FF2B5EF4-FFF2-40B4-BE49-F238E27FC236}">
                  <a16:creationId xmlns:a16="http://schemas.microsoft.com/office/drawing/2014/main" id="{29220122-F4A1-CBFE-75D6-0783C602B803}"/>
                </a:ext>
              </a:extLst>
            </p:cNvPr>
            <p:cNvSpPr/>
            <p:nvPr/>
          </p:nvSpPr>
          <p:spPr>
            <a:xfrm>
              <a:off x="20022685" y="10348255"/>
              <a:ext cx="1404000" cy="1404000"/>
            </a:xfrm>
            <a:prstGeom prst="ellipse">
              <a:avLst/>
            </a:prstGeom>
            <a:solidFill>
              <a:srgbClr val="F08A01"/>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it-IT" b="1" dirty="0">
                <a:solidFill>
                  <a:schemeClr val="tx1"/>
                </a:solidFill>
              </a:endParaRPr>
            </a:p>
          </p:txBody>
        </p:sp>
        <p:sp>
          <p:nvSpPr>
            <p:cNvPr id="33" name="Ovale 32">
              <a:extLst>
                <a:ext uri="{FF2B5EF4-FFF2-40B4-BE49-F238E27FC236}">
                  <a16:creationId xmlns:a16="http://schemas.microsoft.com/office/drawing/2014/main" id="{AE090E0E-A6FE-0032-163A-90904ECED8B2}"/>
                </a:ext>
              </a:extLst>
            </p:cNvPr>
            <p:cNvSpPr/>
            <p:nvPr/>
          </p:nvSpPr>
          <p:spPr>
            <a:xfrm>
              <a:off x="20022685" y="7403339"/>
              <a:ext cx="1404000" cy="1404000"/>
            </a:xfrm>
            <a:prstGeom prst="ellipse">
              <a:avLst/>
            </a:prstGeom>
            <a:solidFill>
              <a:srgbClr val="F08A01"/>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it-IT" b="1" dirty="0">
                <a:solidFill>
                  <a:schemeClr val="tx1"/>
                </a:solidFill>
              </a:endParaRPr>
            </a:p>
          </p:txBody>
        </p:sp>
        <p:sp>
          <p:nvSpPr>
            <p:cNvPr id="32" name="Ovale 31">
              <a:extLst>
                <a:ext uri="{FF2B5EF4-FFF2-40B4-BE49-F238E27FC236}">
                  <a16:creationId xmlns:a16="http://schemas.microsoft.com/office/drawing/2014/main" id="{216FEFDD-52CE-EE23-D364-EAD84CF7E814}"/>
                </a:ext>
              </a:extLst>
            </p:cNvPr>
            <p:cNvSpPr/>
            <p:nvPr/>
          </p:nvSpPr>
          <p:spPr>
            <a:xfrm>
              <a:off x="20022685" y="4781701"/>
              <a:ext cx="1404000" cy="1404000"/>
            </a:xfrm>
            <a:prstGeom prst="ellipse">
              <a:avLst/>
            </a:prstGeom>
            <a:solidFill>
              <a:srgbClr val="F08A01"/>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it-IT" b="1" dirty="0">
                <a:solidFill>
                  <a:schemeClr val="tx1"/>
                </a:solidFill>
              </a:endParaRPr>
            </a:p>
          </p:txBody>
        </p:sp>
        <p:sp>
          <p:nvSpPr>
            <p:cNvPr id="18" name="Ovale 17">
              <a:extLst>
                <a:ext uri="{FF2B5EF4-FFF2-40B4-BE49-F238E27FC236}">
                  <a16:creationId xmlns:a16="http://schemas.microsoft.com/office/drawing/2014/main" id="{0CD8A54C-5891-CA4B-8698-7587637B33E5}"/>
                </a:ext>
              </a:extLst>
            </p:cNvPr>
            <p:cNvSpPr/>
            <p:nvPr/>
          </p:nvSpPr>
          <p:spPr>
            <a:xfrm>
              <a:off x="20022685" y="2249488"/>
              <a:ext cx="1404000" cy="1404000"/>
            </a:xfrm>
            <a:prstGeom prst="ellipse">
              <a:avLst/>
            </a:prstGeom>
            <a:solidFill>
              <a:srgbClr val="F08A01"/>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it-IT" b="1" dirty="0">
                <a:solidFill>
                  <a:schemeClr val="tx1"/>
                </a:solidFill>
              </a:endParaRPr>
            </a:p>
          </p:txBody>
        </p:sp>
        <p:sp>
          <p:nvSpPr>
            <p:cNvPr id="19" name="CasellaDiTesto 18">
              <a:extLst>
                <a:ext uri="{FF2B5EF4-FFF2-40B4-BE49-F238E27FC236}">
                  <a16:creationId xmlns:a16="http://schemas.microsoft.com/office/drawing/2014/main" id="{82B45BE0-13D3-C9DB-9A26-4A7FC9CB68E3}"/>
                </a:ext>
              </a:extLst>
            </p:cNvPr>
            <p:cNvSpPr txBox="1"/>
            <p:nvPr/>
          </p:nvSpPr>
          <p:spPr>
            <a:xfrm>
              <a:off x="19059204" y="3764804"/>
              <a:ext cx="3284643" cy="830997"/>
            </a:xfrm>
            <a:prstGeom prst="rect">
              <a:avLst/>
            </a:prstGeom>
            <a:noFill/>
          </p:spPr>
          <p:txBody>
            <a:bodyPr wrap="square" rtlCol="0">
              <a:spAutoFit/>
            </a:bodyPr>
            <a:lstStyle/>
            <a:p>
              <a:pPr algn="ctr"/>
              <a:r>
                <a:rPr lang="it-IT" sz="1600" dirty="0">
                  <a:cs typeface="Arial" panose="020B0604020202020204" pitchFamily="34" charset="0"/>
                </a:rPr>
                <a:t>Riduzione di circa il 57% della </a:t>
              </a:r>
              <a:r>
                <a:rPr lang="it-IT" sz="1600" b="1" dirty="0">
                  <a:cs typeface="Arial" panose="020B0604020202020204" pitchFamily="34" charset="0"/>
                </a:rPr>
                <a:t>potenza di raffrescamento</a:t>
              </a:r>
            </a:p>
            <a:p>
              <a:pPr algn="ctr"/>
              <a:r>
                <a:rPr lang="it-IT" sz="1600" b="1" dirty="0">
                  <a:cs typeface="Arial" panose="020B0604020202020204" pitchFamily="34" charset="0"/>
                </a:rPr>
                <a:t>specifica</a:t>
              </a:r>
            </a:p>
          </p:txBody>
        </p:sp>
        <p:sp>
          <p:nvSpPr>
            <p:cNvPr id="20" name="CasellaDiTesto 19">
              <a:extLst>
                <a:ext uri="{FF2B5EF4-FFF2-40B4-BE49-F238E27FC236}">
                  <a16:creationId xmlns:a16="http://schemas.microsoft.com/office/drawing/2014/main" id="{6D67A4C7-1993-CFA1-707B-F12D318D4C50}"/>
                </a:ext>
              </a:extLst>
            </p:cNvPr>
            <p:cNvSpPr txBox="1"/>
            <p:nvPr/>
          </p:nvSpPr>
          <p:spPr>
            <a:xfrm>
              <a:off x="19957710" y="2726300"/>
              <a:ext cx="1533952" cy="461665"/>
            </a:xfrm>
            <a:prstGeom prst="rect">
              <a:avLst/>
            </a:prstGeom>
            <a:noFill/>
          </p:spPr>
          <p:txBody>
            <a:bodyPr wrap="square" rtlCol="0">
              <a:spAutoFit/>
            </a:bodyPr>
            <a:lstStyle/>
            <a:p>
              <a:pPr algn="ctr"/>
              <a:r>
                <a:rPr lang="it-IT" sz="2400" b="1" dirty="0">
                  <a:cs typeface="Arial" panose="020B0604020202020204" pitchFamily="34" charset="0"/>
                </a:rPr>
                <a:t>-57%</a:t>
              </a:r>
            </a:p>
          </p:txBody>
        </p:sp>
        <p:sp>
          <p:nvSpPr>
            <p:cNvPr id="22" name="CasellaDiTesto 21">
              <a:extLst>
                <a:ext uri="{FF2B5EF4-FFF2-40B4-BE49-F238E27FC236}">
                  <a16:creationId xmlns:a16="http://schemas.microsoft.com/office/drawing/2014/main" id="{BB8CB799-F29E-5A57-D781-5163FFEF1408}"/>
                </a:ext>
              </a:extLst>
            </p:cNvPr>
            <p:cNvSpPr txBox="1"/>
            <p:nvPr/>
          </p:nvSpPr>
          <p:spPr>
            <a:xfrm>
              <a:off x="19298346" y="6361556"/>
              <a:ext cx="2852679" cy="584775"/>
            </a:xfrm>
            <a:prstGeom prst="rect">
              <a:avLst/>
            </a:prstGeom>
            <a:noFill/>
          </p:spPr>
          <p:txBody>
            <a:bodyPr wrap="square" rtlCol="0">
              <a:spAutoFit/>
            </a:bodyPr>
            <a:lstStyle/>
            <a:p>
              <a:pPr algn="ctr"/>
              <a:r>
                <a:rPr lang="it-IT" sz="1600" dirty="0">
                  <a:cs typeface="Arial" panose="020B0604020202020204" pitchFamily="34" charset="0"/>
                </a:rPr>
                <a:t>riduzione del 50% dei</a:t>
              </a:r>
            </a:p>
            <a:p>
              <a:pPr algn="ctr"/>
              <a:r>
                <a:rPr lang="it-IT" sz="1600" b="1" dirty="0">
                  <a:cs typeface="Arial" panose="020B0604020202020204" pitchFamily="34" charset="0"/>
                </a:rPr>
                <a:t>Carbon footprint</a:t>
              </a:r>
            </a:p>
          </p:txBody>
        </p:sp>
        <p:sp>
          <p:nvSpPr>
            <p:cNvPr id="23" name="CasellaDiTesto 22">
              <a:extLst>
                <a:ext uri="{FF2B5EF4-FFF2-40B4-BE49-F238E27FC236}">
                  <a16:creationId xmlns:a16="http://schemas.microsoft.com/office/drawing/2014/main" id="{5EDB0B8F-7D55-F598-4716-0F3E9CAD9872}"/>
                </a:ext>
              </a:extLst>
            </p:cNvPr>
            <p:cNvSpPr txBox="1"/>
            <p:nvPr/>
          </p:nvSpPr>
          <p:spPr>
            <a:xfrm>
              <a:off x="19991102" y="5336168"/>
              <a:ext cx="1533952" cy="461665"/>
            </a:xfrm>
            <a:prstGeom prst="rect">
              <a:avLst/>
            </a:prstGeom>
            <a:noFill/>
          </p:spPr>
          <p:txBody>
            <a:bodyPr wrap="square" rtlCol="0">
              <a:spAutoFit/>
            </a:bodyPr>
            <a:lstStyle/>
            <a:p>
              <a:pPr algn="ctr"/>
              <a:r>
                <a:rPr lang="it-IT" sz="2400" b="1" dirty="0">
                  <a:cs typeface="Arial" panose="020B0604020202020204" pitchFamily="34" charset="0"/>
                </a:rPr>
                <a:t>-50%</a:t>
              </a:r>
            </a:p>
          </p:txBody>
        </p:sp>
        <p:sp>
          <p:nvSpPr>
            <p:cNvPr id="25" name="CasellaDiTesto 24">
              <a:extLst>
                <a:ext uri="{FF2B5EF4-FFF2-40B4-BE49-F238E27FC236}">
                  <a16:creationId xmlns:a16="http://schemas.microsoft.com/office/drawing/2014/main" id="{840A7E1D-7062-B316-15DA-683141A78EE5}"/>
                </a:ext>
              </a:extLst>
            </p:cNvPr>
            <p:cNvSpPr txBox="1"/>
            <p:nvPr/>
          </p:nvSpPr>
          <p:spPr>
            <a:xfrm>
              <a:off x="19082364" y="9008958"/>
              <a:ext cx="3284643" cy="1077218"/>
            </a:xfrm>
            <a:prstGeom prst="rect">
              <a:avLst/>
            </a:prstGeom>
            <a:noFill/>
          </p:spPr>
          <p:txBody>
            <a:bodyPr wrap="square" rtlCol="0">
              <a:spAutoFit/>
            </a:bodyPr>
            <a:lstStyle/>
            <a:p>
              <a:pPr algn="ctr"/>
              <a:r>
                <a:rPr lang="it-IT" sz="1600" dirty="0">
                  <a:cs typeface="Arial" panose="020B0604020202020204" pitchFamily="34" charset="0"/>
                </a:rPr>
                <a:t>Riduzione del 50% </a:t>
              </a:r>
              <a:r>
                <a:rPr lang="it-IT" sz="1600" b="1" dirty="0">
                  <a:cs typeface="Arial" panose="020B0604020202020204" pitchFamily="34" charset="0"/>
                </a:rPr>
                <a:t>dei watt entranti da climatizzare </a:t>
              </a:r>
              <a:r>
                <a:rPr lang="it-IT" sz="1600" dirty="0">
                  <a:cs typeface="Arial" panose="020B0604020202020204" pitchFamily="34" charset="0"/>
                </a:rPr>
                <a:t>rispetto ad una copertura</a:t>
              </a:r>
            </a:p>
            <a:p>
              <a:pPr algn="ctr"/>
              <a:r>
                <a:rPr lang="it-IT" sz="1600" dirty="0">
                  <a:cs typeface="Arial" panose="020B0604020202020204" pitchFamily="34" charset="0"/>
                </a:rPr>
                <a:t>non ventilata</a:t>
              </a:r>
              <a:endParaRPr lang="it-IT" sz="1600" b="1" dirty="0">
                <a:cs typeface="Arial" panose="020B0604020202020204" pitchFamily="34" charset="0"/>
              </a:endParaRPr>
            </a:p>
          </p:txBody>
        </p:sp>
        <p:sp>
          <p:nvSpPr>
            <p:cNvPr id="26" name="CasellaDiTesto 25">
              <a:extLst>
                <a:ext uri="{FF2B5EF4-FFF2-40B4-BE49-F238E27FC236}">
                  <a16:creationId xmlns:a16="http://schemas.microsoft.com/office/drawing/2014/main" id="{4BD0BC84-82A7-55FB-56C1-FCAC3BA42668}"/>
                </a:ext>
              </a:extLst>
            </p:cNvPr>
            <p:cNvSpPr txBox="1"/>
            <p:nvPr/>
          </p:nvSpPr>
          <p:spPr>
            <a:xfrm>
              <a:off x="19957710" y="7915692"/>
              <a:ext cx="1533952" cy="461665"/>
            </a:xfrm>
            <a:prstGeom prst="rect">
              <a:avLst/>
            </a:prstGeom>
            <a:noFill/>
          </p:spPr>
          <p:txBody>
            <a:bodyPr wrap="square" rtlCol="0">
              <a:spAutoFit/>
            </a:bodyPr>
            <a:lstStyle/>
            <a:p>
              <a:pPr algn="ctr"/>
              <a:r>
                <a:rPr lang="it-IT" sz="2400" b="1" dirty="0">
                  <a:cs typeface="Arial" panose="020B0604020202020204" pitchFamily="34" charset="0"/>
                </a:rPr>
                <a:t>-50%</a:t>
              </a:r>
            </a:p>
          </p:txBody>
        </p:sp>
        <p:sp>
          <p:nvSpPr>
            <p:cNvPr id="28" name="CasellaDiTesto 27">
              <a:extLst>
                <a:ext uri="{FF2B5EF4-FFF2-40B4-BE49-F238E27FC236}">
                  <a16:creationId xmlns:a16="http://schemas.microsoft.com/office/drawing/2014/main" id="{A580F222-D844-7F28-7AAD-DF99ECC7DCD4}"/>
                </a:ext>
              </a:extLst>
            </p:cNvPr>
            <p:cNvSpPr txBox="1"/>
            <p:nvPr/>
          </p:nvSpPr>
          <p:spPr>
            <a:xfrm>
              <a:off x="19201090" y="11960588"/>
              <a:ext cx="3047191" cy="830997"/>
            </a:xfrm>
            <a:prstGeom prst="rect">
              <a:avLst/>
            </a:prstGeom>
            <a:noFill/>
          </p:spPr>
          <p:txBody>
            <a:bodyPr wrap="square" rtlCol="0">
              <a:spAutoFit/>
            </a:bodyPr>
            <a:lstStyle/>
            <a:p>
              <a:pPr algn="ctr"/>
              <a:r>
                <a:rPr lang="it-IT" sz="1600" dirty="0">
                  <a:cs typeface="Arial" panose="020B0604020202020204" pitchFamily="34" charset="0"/>
                </a:rPr>
                <a:t>riduzione del 25% della </a:t>
              </a:r>
              <a:r>
                <a:rPr lang="it-IT" sz="1600" b="1" dirty="0">
                  <a:cs typeface="Arial" panose="020B0604020202020204" pitchFamily="34" charset="0"/>
                </a:rPr>
                <a:t>temperatura massima dell’aria sotto-tegola</a:t>
              </a:r>
            </a:p>
          </p:txBody>
        </p:sp>
        <p:sp>
          <p:nvSpPr>
            <p:cNvPr id="35" name="CasellaDiTesto 34">
              <a:extLst>
                <a:ext uri="{FF2B5EF4-FFF2-40B4-BE49-F238E27FC236}">
                  <a16:creationId xmlns:a16="http://schemas.microsoft.com/office/drawing/2014/main" id="{0D62947A-7CC9-D1FF-E6EE-CC83ECB08F49}"/>
                </a:ext>
              </a:extLst>
            </p:cNvPr>
            <p:cNvSpPr txBox="1"/>
            <p:nvPr/>
          </p:nvSpPr>
          <p:spPr>
            <a:xfrm>
              <a:off x="19957710" y="10791196"/>
              <a:ext cx="1533952" cy="461665"/>
            </a:xfrm>
            <a:prstGeom prst="rect">
              <a:avLst/>
            </a:prstGeom>
            <a:noFill/>
          </p:spPr>
          <p:txBody>
            <a:bodyPr wrap="square" rtlCol="0">
              <a:spAutoFit/>
            </a:bodyPr>
            <a:lstStyle/>
            <a:p>
              <a:pPr algn="ctr"/>
              <a:r>
                <a:rPr lang="it-IT" sz="2400" b="1" dirty="0">
                  <a:cs typeface="Arial" panose="020B0604020202020204" pitchFamily="34" charset="0"/>
                </a:rPr>
                <a:t>-25%</a:t>
              </a:r>
            </a:p>
          </p:txBody>
        </p:sp>
      </p:grpSp>
      <p:grpSp>
        <p:nvGrpSpPr>
          <p:cNvPr id="30" name="Gruppo 29">
            <a:extLst>
              <a:ext uri="{FF2B5EF4-FFF2-40B4-BE49-F238E27FC236}">
                <a16:creationId xmlns:a16="http://schemas.microsoft.com/office/drawing/2014/main" id="{B9B8DFC2-32BE-E6B8-74ED-CA6877AB5236}"/>
              </a:ext>
            </a:extLst>
          </p:cNvPr>
          <p:cNvGrpSpPr/>
          <p:nvPr/>
        </p:nvGrpSpPr>
        <p:grpSpPr>
          <a:xfrm>
            <a:off x="1446542" y="6026099"/>
            <a:ext cx="4349624" cy="2329226"/>
            <a:chOff x="1446542" y="6026097"/>
            <a:chExt cx="4349624" cy="2329225"/>
          </a:xfrm>
        </p:grpSpPr>
        <p:pic>
          <p:nvPicPr>
            <p:cNvPr id="5" name="Immagine 4">
              <a:extLst>
                <a:ext uri="{FF2B5EF4-FFF2-40B4-BE49-F238E27FC236}">
                  <a16:creationId xmlns:a16="http://schemas.microsoft.com/office/drawing/2014/main" id="{91306C5E-8413-6DAE-EA0B-F749AE68432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446542" y="6026097"/>
              <a:ext cx="2337484" cy="2329225"/>
            </a:xfrm>
            <a:prstGeom prst="rect">
              <a:avLst/>
            </a:prstGeom>
          </p:spPr>
        </p:pic>
        <p:cxnSp>
          <p:nvCxnSpPr>
            <p:cNvPr id="6" name="Connettore diritto 5">
              <a:extLst>
                <a:ext uri="{FF2B5EF4-FFF2-40B4-BE49-F238E27FC236}">
                  <a16:creationId xmlns:a16="http://schemas.microsoft.com/office/drawing/2014/main" id="{F629F3D5-08AA-EB99-ABEB-93E4DD3B43CC}"/>
                </a:ext>
              </a:extLst>
            </p:cNvPr>
            <p:cNvCxnSpPr/>
            <p:nvPr/>
          </p:nvCxnSpPr>
          <p:spPr>
            <a:xfrm>
              <a:off x="3534774" y="6761879"/>
              <a:ext cx="1548172" cy="0"/>
            </a:xfrm>
            <a:prstGeom prst="line">
              <a:avLst/>
            </a:prstGeom>
            <a:ln w="28575">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5" name="Connettore diritto 14">
              <a:extLst>
                <a:ext uri="{FF2B5EF4-FFF2-40B4-BE49-F238E27FC236}">
                  <a16:creationId xmlns:a16="http://schemas.microsoft.com/office/drawing/2014/main" id="{180A4D3D-C398-73CC-E863-DA42743F855D}"/>
                </a:ext>
              </a:extLst>
            </p:cNvPr>
            <p:cNvCxnSpPr>
              <a:cxnSpLocks/>
            </p:cNvCxnSpPr>
            <p:nvPr/>
          </p:nvCxnSpPr>
          <p:spPr>
            <a:xfrm>
              <a:off x="5076086" y="6763849"/>
              <a:ext cx="720080" cy="735784"/>
            </a:xfrm>
            <a:prstGeom prst="line">
              <a:avLst/>
            </a:prstGeom>
            <a:ln w="28575">
              <a:solidFill>
                <a:schemeClr val="accent2"/>
              </a:solidFill>
              <a:prstDash val="sysDot"/>
            </a:ln>
          </p:spPr>
          <p:style>
            <a:lnRef idx="1">
              <a:schemeClr val="accent1"/>
            </a:lnRef>
            <a:fillRef idx="0">
              <a:schemeClr val="accent1"/>
            </a:fillRef>
            <a:effectRef idx="0">
              <a:schemeClr val="accent1"/>
            </a:effectRef>
            <a:fontRef idx="minor">
              <a:schemeClr val="tx1"/>
            </a:fontRef>
          </p:style>
        </p:cxnSp>
      </p:grpSp>
      <p:cxnSp>
        <p:nvCxnSpPr>
          <p:cNvPr id="21" name="Connettore diritto 20">
            <a:extLst>
              <a:ext uri="{FF2B5EF4-FFF2-40B4-BE49-F238E27FC236}">
                <a16:creationId xmlns:a16="http://schemas.microsoft.com/office/drawing/2014/main" id="{DAA31625-C4FD-3AFC-DD62-B06931561F9A}"/>
              </a:ext>
            </a:extLst>
          </p:cNvPr>
          <p:cNvCxnSpPr>
            <a:cxnSpLocks/>
          </p:cNvCxnSpPr>
          <p:nvPr/>
        </p:nvCxnSpPr>
        <p:spPr>
          <a:xfrm>
            <a:off x="3674055" y="9830134"/>
            <a:ext cx="1041654" cy="0"/>
          </a:xfrm>
          <a:prstGeom prst="line">
            <a:avLst/>
          </a:prstGeom>
          <a:ln w="28575">
            <a:solidFill>
              <a:schemeClr val="accent2"/>
            </a:solidFill>
            <a:prstDash val="sysDot"/>
          </a:ln>
        </p:spPr>
        <p:style>
          <a:lnRef idx="1">
            <a:schemeClr val="accent1"/>
          </a:lnRef>
          <a:fillRef idx="0">
            <a:schemeClr val="accent1"/>
          </a:fillRef>
          <a:effectRef idx="0">
            <a:schemeClr val="accent1"/>
          </a:effectRef>
          <a:fontRef idx="minor">
            <a:schemeClr val="tx1"/>
          </a:fontRef>
        </p:style>
      </p:cxnSp>
      <p:grpSp>
        <p:nvGrpSpPr>
          <p:cNvPr id="29" name="Gruppo 28">
            <a:extLst>
              <a:ext uri="{FF2B5EF4-FFF2-40B4-BE49-F238E27FC236}">
                <a16:creationId xmlns:a16="http://schemas.microsoft.com/office/drawing/2014/main" id="{22FA1799-F515-E5C0-876F-EC9CAC421A25}"/>
              </a:ext>
            </a:extLst>
          </p:cNvPr>
          <p:cNvGrpSpPr/>
          <p:nvPr/>
        </p:nvGrpSpPr>
        <p:grpSpPr>
          <a:xfrm>
            <a:off x="1651716" y="8232592"/>
            <a:ext cx="4111916" cy="2470508"/>
            <a:chOff x="1651715" y="8232591"/>
            <a:chExt cx="4111916" cy="2470508"/>
          </a:xfrm>
        </p:grpSpPr>
        <p:pic>
          <p:nvPicPr>
            <p:cNvPr id="7" name="Immagine 6">
              <a:extLst>
                <a:ext uri="{FF2B5EF4-FFF2-40B4-BE49-F238E27FC236}">
                  <a16:creationId xmlns:a16="http://schemas.microsoft.com/office/drawing/2014/main" id="{818F833C-46EA-5587-7CD8-1C907E2DB97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651715" y="8618331"/>
              <a:ext cx="2115695" cy="2084768"/>
            </a:xfrm>
            <a:prstGeom prst="rect">
              <a:avLst/>
            </a:prstGeom>
          </p:spPr>
        </p:pic>
        <p:cxnSp>
          <p:nvCxnSpPr>
            <p:cNvPr id="13" name="Connettore diritto 12">
              <a:extLst>
                <a:ext uri="{FF2B5EF4-FFF2-40B4-BE49-F238E27FC236}">
                  <a16:creationId xmlns:a16="http://schemas.microsoft.com/office/drawing/2014/main" id="{1FA90CD6-88C1-9F75-B7E4-4FA86D8D81AE}"/>
                </a:ext>
              </a:extLst>
            </p:cNvPr>
            <p:cNvCxnSpPr>
              <a:cxnSpLocks/>
            </p:cNvCxnSpPr>
            <p:nvPr/>
          </p:nvCxnSpPr>
          <p:spPr>
            <a:xfrm>
              <a:off x="5763631" y="8232591"/>
              <a:ext cx="0" cy="1584176"/>
            </a:xfrm>
            <a:prstGeom prst="line">
              <a:avLst/>
            </a:prstGeom>
            <a:ln w="28575">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27" name="Connettore diritto 26">
              <a:extLst>
                <a:ext uri="{FF2B5EF4-FFF2-40B4-BE49-F238E27FC236}">
                  <a16:creationId xmlns:a16="http://schemas.microsoft.com/office/drawing/2014/main" id="{AEA13021-E872-F9C6-A7E0-20841693B589}"/>
                </a:ext>
              </a:extLst>
            </p:cNvPr>
            <p:cNvCxnSpPr>
              <a:cxnSpLocks/>
            </p:cNvCxnSpPr>
            <p:nvPr/>
          </p:nvCxnSpPr>
          <p:spPr>
            <a:xfrm>
              <a:off x="4715707" y="9829645"/>
              <a:ext cx="1041653" cy="0"/>
            </a:xfrm>
            <a:prstGeom prst="line">
              <a:avLst/>
            </a:prstGeom>
            <a:ln w="28575">
              <a:solidFill>
                <a:schemeClr val="accent2"/>
              </a:solidFill>
              <a:prstDash val="sysDot"/>
            </a:ln>
          </p:spPr>
          <p:style>
            <a:lnRef idx="1">
              <a:schemeClr val="accent1"/>
            </a:lnRef>
            <a:fillRef idx="0">
              <a:schemeClr val="accent1"/>
            </a:fillRef>
            <a:effectRef idx="0">
              <a:schemeClr val="accent1"/>
            </a:effectRef>
            <a:fontRef idx="minor">
              <a:schemeClr val="tx1"/>
            </a:fontRef>
          </p:style>
        </p:cxnSp>
      </p:grpSp>
      <p:sp>
        <p:nvSpPr>
          <p:cNvPr id="24" name="CasellaDiTesto 23">
            <a:extLst>
              <a:ext uri="{FF2B5EF4-FFF2-40B4-BE49-F238E27FC236}">
                <a16:creationId xmlns:a16="http://schemas.microsoft.com/office/drawing/2014/main" id="{3B171B91-3F87-B18F-0F96-E7E1EF352D29}"/>
              </a:ext>
            </a:extLst>
          </p:cNvPr>
          <p:cNvSpPr txBox="1"/>
          <p:nvPr/>
        </p:nvSpPr>
        <p:spPr>
          <a:xfrm>
            <a:off x="2028562" y="219628"/>
            <a:ext cx="19949308" cy="1323439"/>
          </a:xfrm>
          <a:prstGeom prst="rect">
            <a:avLst/>
          </a:prstGeom>
          <a:noFill/>
        </p:spPr>
        <p:txBody>
          <a:bodyPr wrap="square">
            <a:spAutoFit/>
          </a:bodyPr>
          <a:lstStyle/>
          <a:p>
            <a:r>
              <a:rPr lang="it-IT" sz="8000" b="1" dirty="0">
                <a:solidFill>
                  <a:srgbClr val="F08A01"/>
                </a:solidFill>
                <a:cs typeface="Arial" panose="020B0604020202020204" pitchFamily="34" charset="0"/>
              </a:rPr>
              <a:t> i risultati</a:t>
            </a:r>
          </a:p>
        </p:txBody>
      </p:sp>
    </p:spTree>
    <p:extLst>
      <p:ext uri="{BB962C8B-B14F-4D97-AF65-F5344CB8AC3E}">
        <p14:creationId xmlns:p14="http://schemas.microsoft.com/office/powerpoint/2010/main" val="344618798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magine 6">
            <a:extLst>
              <a:ext uri="{FF2B5EF4-FFF2-40B4-BE49-F238E27FC236}">
                <a16:creationId xmlns:a16="http://schemas.microsoft.com/office/drawing/2014/main" id="{D34013A9-817A-3366-FF41-ABD23E830962}"/>
              </a:ext>
            </a:extLst>
          </p:cNvPr>
          <p:cNvPicPr>
            <a:picLocks noChangeAspect="1"/>
          </p:cNvPicPr>
          <p:nvPr/>
        </p:nvPicPr>
        <p:blipFill>
          <a:blip r:embed="rId2"/>
          <a:stretch>
            <a:fillRect/>
          </a:stretch>
        </p:blipFill>
        <p:spPr>
          <a:xfrm>
            <a:off x="13663472" y="1491637"/>
            <a:ext cx="7794448" cy="10867614"/>
          </a:xfrm>
          <a:prstGeom prst="rect">
            <a:avLst/>
          </a:prstGeom>
        </p:spPr>
      </p:pic>
      <p:pic>
        <p:nvPicPr>
          <p:cNvPr id="9" name="Immagine 8">
            <a:extLst>
              <a:ext uri="{FF2B5EF4-FFF2-40B4-BE49-F238E27FC236}">
                <a16:creationId xmlns:a16="http://schemas.microsoft.com/office/drawing/2014/main" id="{4C690189-A446-9898-9C9F-A07E2C6AD9FE}"/>
              </a:ext>
            </a:extLst>
          </p:cNvPr>
          <p:cNvPicPr>
            <a:picLocks noChangeAspect="1"/>
          </p:cNvPicPr>
          <p:nvPr/>
        </p:nvPicPr>
        <p:blipFill>
          <a:blip r:embed="rId3"/>
          <a:stretch>
            <a:fillRect/>
          </a:stretch>
        </p:blipFill>
        <p:spPr>
          <a:xfrm>
            <a:off x="1538801" y="1491637"/>
            <a:ext cx="11003670" cy="11170814"/>
          </a:xfrm>
          <a:prstGeom prst="rect">
            <a:avLst/>
          </a:prstGeom>
        </p:spPr>
      </p:pic>
      <p:pic>
        <p:nvPicPr>
          <p:cNvPr id="12" name="Immagine 11">
            <a:extLst>
              <a:ext uri="{FF2B5EF4-FFF2-40B4-BE49-F238E27FC236}">
                <a16:creationId xmlns:a16="http://schemas.microsoft.com/office/drawing/2014/main" id="{14E41A0E-624E-F472-5F74-03D587D556E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653487" y="233264"/>
            <a:ext cx="1623046" cy="1620304"/>
          </a:xfrm>
          <a:prstGeom prst="rect">
            <a:avLst/>
          </a:prstGeom>
        </p:spPr>
      </p:pic>
    </p:spTree>
    <p:extLst>
      <p:ext uri="{BB962C8B-B14F-4D97-AF65-F5344CB8AC3E}">
        <p14:creationId xmlns:p14="http://schemas.microsoft.com/office/powerpoint/2010/main" val="178868404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Immagine 12" descr="Immagine che contiene montagna, erba, natura, esterni&#10;&#10;Descrizione generata automaticamente">
            <a:extLst>
              <a:ext uri="{FF2B5EF4-FFF2-40B4-BE49-F238E27FC236}">
                <a16:creationId xmlns:a16="http://schemas.microsoft.com/office/drawing/2014/main" id="{B3A2CFD8-0AB9-483C-9323-0847F854FEA0}"/>
              </a:ext>
            </a:extLst>
          </p:cNvPr>
          <p:cNvPicPr>
            <a:picLocks noChangeAspect="1"/>
          </p:cNvPicPr>
          <p:nvPr/>
        </p:nvPicPr>
        <p:blipFill rotWithShape="1">
          <a:blip r:embed="rId2">
            <a:extLst>
              <a:ext uri="{28A0092B-C50C-407E-A947-70E740481C1C}">
                <a14:useLocalDpi xmlns:a14="http://schemas.microsoft.com/office/drawing/2010/main" val="0"/>
              </a:ext>
            </a:extLst>
          </a:blip>
          <a:srcRect b="8252"/>
          <a:stretch/>
        </p:blipFill>
        <p:spPr>
          <a:xfrm>
            <a:off x="0" y="-616228"/>
            <a:ext cx="24384000" cy="14948456"/>
          </a:xfrm>
          <a:prstGeom prst="rect">
            <a:avLst/>
          </a:prstGeom>
        </p:spPr>
      </p:pic>
      <p:pic>
        <p:nvPicPr>
          <p:cNvPr id="8" name="Immagine 7" descr="Immagine che contiene scultura, parete, persona, sedendo&#10;&#10;Descrizione generata con affidabilità molto elevata">
            <a:extLst>
              <a:ext uri="{FF2B5EF4-FFF2-40B4-BE49-F238E27FC236}">
                <a16:creationId xmlns:a16="http://schemas.microsoft.com/office/drawing/2014/main" id="{3EA4014F-B502-4F3F-AC4A-27EAFE1621BF}"/>
              </a:ext>
            </a:extLst>
          </p:cNvPr>
          <p:cNvPicPr>
            <a:picLocks noChangeAspect="1"/>
          </p:cNvPicPr>
          <p:nvPr/>
        </p:nvPicPr>
        <p:blipFill rotWithShape="1">
          <a:blip r:embed="rId3">
            <a:extLst>
              <a:ext uri="{28A0092B-C50C-407E-A947-70E740481C1C}">
                <a14:useLocalDpi xmlns:a14="http://schemas.microsoft.com/office/drawing/2010/main" val="0"/>
              </a:ext>
            </a:extLst>
          </a:blip>
          <a:srcRect l="3174"/>
          <a:stretch/>
        </p:blipFill>
        <p:spPr>
          <a:xfrm>
            <a:off x="-179725" y="5393675"/>
            <a:ext cx="8226446" cy="8322326"/>
          </a:xfrm>
          <a:prstGeom prst="rect">
            <a:avLst/>
          </a:prstGeom>
        </p:spPr>
      </p:pic>
      <p:sp>
        <p:nvSpPr>
          <p:cNvPr id="5" name="Rettangolo 4">
            <a:extLst>
              <a:ext uri="{FF2B5EF4-FFF2-40B4-BE49-F238E27FC236}">
                <a16:creationId xmlns:a16="http://schemas.microsoft.com/office/drawing/2014/main" id="{9F7EC9A6-4F9B-4624-A378-A54B2236FE2D}"/>
              </a:ext>
            </a:extLst>
          </p:cNvPr>
          <p:cNvSpPr/>
          <p:nvPr/>
        </p:nvSpPr>
        <p:spPr>
          <a:xfrm>
            <a:off x="-179723" y="5483544"/>
            <a:ext cx="8226442" cy="9000552"/>
          </a:xfrm>
          <a:prstGeom prst="rect">
            <a:avLst/>
          </a:prstGeom>
          <a:solidFill>
            <a:srgbClr val="F08A01">
              <a:alpha val="8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7" name="CasellaDiTesto 6">
            <a:extLst>
              <a:ext uri="{FF2B5EF4-FFF2-40B4-BE49-F238E27FC236}">
                <a16:creationId xmlns:a16="http://schemas.microsoft.com/office/drawing/2014/main" id="{EBB426FE-DADC-4439-BFE3-BDAF530E63B1}"/>
              </a:ext>
            </a:extLst>
          </p:cNvPr>
          <p:cNvSpPr txBox="1"/>
          <p:nvPr/>
        </p:nvSpPr>
        <p:spPr>
          <a:xfrm>
            <a:off x="656331" y="6168786"/>
            <a:ext cx="7732294" cy="2308324"/>
          </a:xfrm>
          <a:prstGeom prst="rect">
            <a:avLst/>
          </a:prstGeom>
          <a:noFill/>
        </p:spPr>
        <p:txBody>
          <a:bodyPr wrap="square" rtlCol="0">
            <a:spAutoFit/>
          </a:bodyPr>
          <a:lstStyle/>
          <a:p>
            <a:r>
              <a:rPr lang="it-IT" sz="7200" b="1" dirty="0">
                <a:latin typeface="Nofret" panose="02000503080000020003" pitchFamily="2" charset="0"/>
                <a:cs typeface="Arial" panose="020B0604020202020204" pitchFamily="34" charset="0"/>
              </a:rPr>
              <a:t>Il luogo:</a:t>
            </a:r>
          </a:p>
          <a:p>
            <a:r>
              <a:rPr lang="it-IT" sz="7200" b="1" dirty="0">
                <a:latin typeface="Nofret" panose="02000503080000020003" pitchFamily="2" charset="0"/>
                <a:cs typeface="Arial" panose="020B0604020202020204" pitchFamily="34" charset="0"/>
              </a:rPr>
              <a:t>POSSAGNO</a:t>
            </a:r>
          </a:p>
        </p:txBody>
      </p:sp>
      <p:cxnSp>
        <p:nvCxnSpPr>
          <p:cNvPr id="9" name="Connettore diritto 8">
            <a:extLst>
              <a:ext uri="{FF2B5EF4-FFF2-40B4-BE49-F238E27FC236}">
                <a16:creationId xmlns:a16="http://schemas.microsoft.com/office/drawing/2014/main" id="{84555C73-6324-4CBB-AC98-B8F214FD15FF}"/>
              </a:ext>
            </a:extLst>
          </p:cNvPr>
          <p:cNvCxnSpPr/>
          <p:nvPr/>
        </p:nvCxnSpPr>
        <p:spPr>
          <a:xfrm>
            <a:off x="1088534" y="8814200"/>
            <a:ext cx="3015916" cy="0"/>
          </a:xfrm>
          <a:prstGeom prst="line">
            <a:avLst/>
          </a:prstGeom>
          <a:ln w="69850">
            <a:solidFill>
              <a:schemeClr val="bg1"/>
            </a:solidFill>
          </a:ln>
        </p:spPr>
        <p:style>
          <a:lnRef idx="1">
            <a:schemeClr val="accent1"/>
          </a:lnRef>
          <a:fillRef idx="0">
            <a:schemeClr val="accent1"/>
          </a:fillRef>
          <a:effectRef idx="0">
            <a:schemeClr val="accent1"/>
          </a:effectRef>
          <a:fontRef idx="minor">
            <a:schemeClr val="tx1"/>
          </a:fontRef>
        </p:style>
      </p:cxnSp>
      <p:sp>
        <p:nvSpPr>
          <p:cNvPr id="10" name="CasellaDiTesto 9">
            <a:extLst>
              <a:ext uri="{FF2B5EF4-FFF2-40B4-BE49-F238E27FC236}">
                <a16:creationId xmlns:a16="http://schemas.microsoft.com/office/drawing/2014/main" id="{C9BD0EF2-32A6-4618-ABDB-96BEC9AE79CD}"/>
              </a:ext>
            </a:extLst>
          </p:cNvPr>
          <p:cNvSpPr txBox="1"/>
          <p:nvPr/>
        </p:nvSpPr>
        <p:spPr>
          <a:xfrm>
            <a:off x="348694" y="9254684"/>
            <a:ext cx="7257180" cy="2123658"/>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Piccolo </a:t>
            </a:r>
            <a:r>
              <a:rPr lang="en-US" dirty="0" err="1">
                <a:latin typeface="Arial" panose="020B0604020202020204" pitchFamily="34" charset="0"/>
                <a:cs typeface="Arial" panose="020B0604020202020204" pitchFamily="34" charset="0"/>
              </a:rPr>
              <a:t>paese</a:t>
            </a:r>
            <a:r>
              <a:rPr lang="en-US" dirty="0">
                <a:latin typeface="Arial" panose="020B0604020202020204" pitchFamily="34" charset="0"/>
                <a:cs typeface="Arial" panose="020B0604020202020204" pitchFamily="34" charset="0"/>
              </a:rPr>
              <a:t> in </a:t>
            </a:r>
            <a:r>
              <a:rPr lang="en-US" dirty="0" err="1">
                <a:latin typeface="Arial" panose="020B0604020202020204" pitchFamily="34" charset="0"/>
                <a:cs typeface="Arial" panose="020B0604020202020204" pitchFamily="34" charset="0"/>
              </a:rPr>
              <a:t>provincia</a:t>
            </a:r>
            <a:r>
              <a:rPr lang="en-US" dirty="0">
                <a:latin typeface="Arial" panose="020B0604020202020204" pitchFamily="34" charset="0"/>
                <a:cs typeface="Arial" panose="020B0604020202020204" pitchFamily="34" charset="0"/>
              </a:rPr>
              <a:t> di Treviso </a:t>
            </a:r>
            <a:r>
              <a:rPr lang="en-US" dirty="0" err="1">
                <a:latin typeface="Arial" panose="020B0604020202020204" pitchFamily="34" charset="0"/>
                <a:cs typeface="Arial" panose="020B0604020202020204" pitchFamily="34" charset="0"/>
              </a:rPr>
              <a:t>particolarmente</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conosciuto</a:t>
            </a:r>
            <a:r>
              <a:rPr lang="en-US" dirty="0">
                <a:latin typeface="Arial" panose="020B0604020202020204" pitchFamily="34" charset="0"/>
                <a:cs typeface="Arial" panose="020B0604020202020204" pitchFamily="34" charset="0"/>
              </a:rPr>
              <a:t> per:</a:t>
            </a:r>
          </a:p>
          <a:p>
            <a:pPr marL="428626" indent="-428626">
              <a:buFont typeface="Arial" panose="020B0604020202020204" pitchFamily="34" charset="0"/>
              <a:buChar char="•"/>
            </a:pPr>
            <a:r>
              <a:rPr lang="en-US" sz="4800" dirty="0">
                <a:cs typeface="Arial" panose="020B0604020202020204" pitchFamily="34" charset="0"/>
              </a:rPr>
              <a:t>Antonio Canova</a:t>
            </a:r>
          </a:p>
          <a:p>
            <a:pPr marL="428626" indent="-428626">
              <a:buFont typeface="Arial" panose="020B0604020202020204" pitchFamily="34" charset="0"/>
              <a:buChar char="•"/>
            </a:pPr>
            <a:r>
              <a:rPr lang="en-US" sz="4800" dirty="0">
                <a:cs typeface="Arial" panose="020B0604020202020204" pitchFamily="34" charset="0"/>
              </a:rPr>
              <a:t>Il </a:t>
            </a:r>
            <a:r>
              <a:rPr lang="en-US" sz="4800" dirty="0" err="1">
                <a:cs typeface="Arial" panose="020B0604020202020204" pitchFamily="34" charset="0"/>
              </a:rPr>
              <a:t>distretto</a:t>
            </a:r>
            <a:r>
              <a:rPr lang="en-US" sz="4800" dirty="0">
                <a:cs typeface="Arial" panose="020B0604020202020204" pitchFamily="34" charset="0"/>
              </a:rPr>
              <a:t> del </a:t>
            </a:r>
            <a:r>
              <a:rPr lang="en-US" sz="4800" dirty="0" err="1">
                <a:cs typeface="Arial" panose="020B0604020202020204" pitchFamily="34" charset="0"/>
              </a:rPr>
              <a:t>cotto</a:t>
            </a:r>
            <a:endParaRPr lang="en-US" sz="4800" dirty="0">
              <a:cs typeface="Arial" panose="020B0604020202020204" pitchFamily="34" charset="0"/>
            </a:endParaRPr>
          </a:p>
          <a:p>
            <a:endParaRPr lang="it-IT" dirty="0"/>
          </a:p>
        </p:txBody>
      </p:sp>
      <p:pic>
        <p:nvPicPr>
          <p:cNvPr id="2" name="Picture 2">
            <a:extLst>
              <a:ext uri="{FF2B5EF4-FFF2-40B4-BE49-F238E27FC236}">
                <a16:creationId xmlns:a16="http://schemas.microsoft.com/office/drawing/2014/main" id="{8F659051-9984-5A4F-CE1D-4EDBA9B034B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773583" y="154272"/>
            <a:ext cx="1357570" cy="12728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4846535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asellaDiTesto 6">
            <a:extLst>
              <a:ext uri="{FF2B5EF4-FFF2-40B4-BE49-F238E27FC236}">
                <a16:creationId xmlns:a16="http://schemas.microsoft.com/office/drawing/2014/main" id="{C0CA0687-2F2F-7DEC-0034-3E82D97FFDF2}"/>
              </a:ext>
            </a:extLst>
          </p:cNvPr>
          <p:cNvSpPr txBox="1"/>
          <p:nvPr/>
        </p:nvSpPr>
        <p:spPr>
          <a:xfrm>
            <a:off x="1024874" y="2062496"/>
            <a:ext cx="21640800" cy="954107"/>
          </a:xfrm>
          <a:prstGeom prst="rect">
            <a:avLst/>
          </a:prstGeom>
          <a:noFill/>
        </p:spPr>
        <p:txBody>
          <a:bodyPr wrap="square" rtlCol="0">
            <a:spAutoFit/>
          </a:bodyPr>
          <a:lstStyle/>
          <a:p>
            <a:r>
              <a:rPr lang="it-IT" sz="5600" b="1" dirty="0">
                <a:latin typeface="Nofret" panose="02000503080000020003" pitchFamily="2" charset="0"/>
              </a:rPr>
              <a:t>Problematiche aperte - temperature</a:t>
            </a:r>
            <a:endParaRPr lang="it-IT" altLang="it-IT" sz="5600" b="1" dirty="0">
              <a:cs typeface="Arial" panose="020B0604020202020204" pitchFamily="34" charset="0"/>
            </a:endParaRPr>
          </a:p>
        </p:txBody>
      </p:sp>
      <p:sp>
        <p:nvSpPr>
          <p:cNvPr id="8" name="CasellaDiTesto 7">
            <a:extLst>
              <a:ext uri="{FF2B5EF4-FFF2-40B4-BE49-F238E27FC236}">
                <a16:creationId xmlns:a16="http://schemas.microsoft.com/office/drawing/2014/main" id="{693A9987-8268-F85D-4644-2677C35ACECC}"/>
              </a:ext>
            </a:extLst>
          </p:cNvPr>
          <p:cNvSpPr txBox="1"/>
          <p:nvPr/>
        </p:nvSpPr>
        <p:spPr>
          <a:xfrm>
            <a:off x="928606" y="503820"/>
            <a:ext cx="16601196" cy="369332"/>
          </a:xfrm>
          <a:prstGeom prst="rect">
            <a:avLst/>
          </a:prstGeom>
          <a:noFill/>
        </p:spPr>
        <p:txBody>
          <a:bodyPr wrap="square" rtlCol="0">
            <a:spAutoFit/>
          </a:bodyPr>
          <a:lstStyle/>
          <a:p>
            <a:r>
              <a:rPr lang="it-IT" altLang="it-IT" b="1" dirty="0">
                <a:solidFill>
                  <a:schemeClr val="accent2"/>
                </a:solidFill>
                <a:latin typeface="Arial" panose="020B0604020202020204" pitchFamily="34" charset="0"/>
                <a:cs typeface="Arial" panose="020B0604020202020204" pitchFamily="34" charset="0"/>
              </a:rPr>
              <a:t>STUDI EELAB</a:t>
            </a:r>
          </a:p>
        </p:txBody>
      </p:sp>
      <p:cxnSp>
        <p:nvCxnSpPr>
          <p:cNvPr id="9" name="Connettore diritto 8">
            <a:extLst>
              <a:ext uri="{FF2B5EF4-FFF2-40B4-BE49-F238E27FC236}">
                <a16:creationId xmlns:a16="http://schemas.microsoft.com/office/drawing/2014/main" id="{F5C8FF86-9FA4-DFB6-12F4-4FDA4C7DF40A}"/>
              </a:ext>
            </a:extLst>
          </p:cNvPr>
          <p:cNvCxnSpPr>
            <a:cxnSpLocks/>
          </p:cNvCxnSpPr>
          <p:nvPr/>
        </p:nvCxnSpPr>
        <p:spPr>
          <a:xfrm>
            <a:off x="1119004" y="1585172"/>
            <a:ext cx="2280948" cy="0"/>
          </a:xfrm>
          <a:prstGeom prst="line">
            <a:avLst/>
          </a:prstGeom>
          <a:ln w="53975">
            <a:solidFill>
              <a:schemeClr val="tx1"/>
            </a:solidFill>
          </a:ln>
        </p:spPr>
        <p:style>
          <a:lnRef idx="1">
            <a:schemeClr val="accent1"/>
          </a:lnRef>
          <a:fillRef idx="0">
            <a:schemeClr val="accent1"/>
          </a:fillRef>
          <a:effectRef idx="0">
            <a:schemeClr val="accent1"/>
          </a:effectRef>
          <a:fontRef idx="minor">
            <a:schemeClr val="tx1"/>
          </a:fontRef>
        </p:style>
      </p:cxnSp>
      <p:sp>
        <p:nvSpPr>
          <p:cNvPr id="2" name="object 4">
            <a:extLst>
              <a:ext uri="{FF2B5EF4-FFF2-40B4-BE49-F238E27FC236}">
                <a16:creationId xmlns:a16="http://schemas.microsoft.com/office/drawing/2014/main" id="{B2CCA284-358D-80DF-C676-0EC02DD65FE9}"/>
              </a:ext>
            </a:extLst>
          </p:cNvPr>
          <p:cNvSpPr>
            <a:spLocks noChangeArrowheads="1"/>
          </p:cNvSpPr>
          <p:nvPr/>
        </p:nvSpPr>
        <p:spPr bwMode="auto">
          <a:xfrm>
            <a:off x="1119005" y="3755924"/>
            <a:ext cx="19607466" cy="9635612"/>
          </a:xfrm>
          <a:prstGeom prst="rect">
            <a:avLst/>
          </a:prstGeom>
          <a:blipFill dpi="0" rotWithShape="1">
            <a:blip r:embed="rId2">
              <a:extLst>
                <a:ext uri="{28A0092B-C50C-407E-A947-70E740481C1C}">
                  <a14:useLocalDpi xmlns:a14="http://schemas.microsoft.com/office/drawing/2010/main" val="0"/>
                </a:ext>
              </a:extLst>
            </a:blip>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endParaRPr lang="it-IT" altLang="it-IT" sz="2700" dirty="0"/>
          </a:p>
          <a:p>
            <a:pPr>
              <a:spcBef>
                <a:spcPct val="0"/>
              </a:spcBef>
              <a:buFontTx/>
              <a:buNone/>
            </a:pPr>
            <a:endParaRPr lang="it-IT" altLang="it-IT" sz="2700" dirty="0"/>
          </a:p>
        </p:txBody>
      </p:sp>
    </p:spTree>
    <p:extLst>
      <p:ext uri="{BB962C8B-B14F-4D97-AF65-F5344CB8AC3E}">
        <p14:creationId xmlns:p14="http://schemas.microsoft.com/office/powerpoint/2010/main" val="325256545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8" name="Rectangle 53">
            <a:extLst>
              <a:ext uri="{FF2B5EF4-FFF2-40B4-BE49-F238E27FC236}">
                <a16:creationId xmlns:a16="http://schemas.microsoft.com/office/drawing/2014/main" id="{4D5937CC-C202-4A0C-9457-4970ACA5A931}"/>
              </a:ext>
            </a:extLst>
          </p:cNvPr>
          <p:cNvSpPr>
            <a:spLocks noChangeArrowheads="1"/>
          </p:cNvSpPr>
          <p:nvPr/>
        </p:nvSpPr>
        <p:spPr bwMode="auto">
          <a:xfrm>
            <a:off x="1328437" y="2738010"/>
            <a:ext cx="20889538"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rebuchet MS" panose="020B0603020202020204" pitchFamily="34" charset="0"/>
                <a:ea typeface="ＭＳ Ｐゴシック" panose="020B0600070205080204" pitchFamily="34" charset="-128"/>
              </a:defRPr>
            </a:lvl1pPr>
            <a:lvl2pPr marL="742950" indent="-285750">
              <a:defRPr sz="2400">
                <a:solidFill>
                  <a:schemeClr val="tx1"/>
                </a:solidFill>
                <a:latin typeface="Trebuchet MS" panose="020B0603020202020204" pitchFamily="34" charset="0"/>
                <a:ea typeface="ＭＳ Ｐゴシック" panose="020B0600070205080204" pitchFamily="34" charset="-128"/>
              </a:defRPr>
            </a:lvl2pPr>
            <a:lvl3pPr marL="1143000" indent="-228600">
              <a:defRPr sz="2400">
                <a:solidFill>
                  <a:schemeClr val="tx1"/>
                </a:solidFill>
                <a:latin typeface="Trebuchet MS" panose="020B0603020202020204" pitchFamily="34" charset="0"/>
                <a:ea typeface="ＭＳ Ｐゴシック" panose="020B0600070205080204" pitchFamily="34" charset="-128"/>
              </a:defRPr>
            </a:lvl3pPr>
            <a:lvl4pPr marL="1600200" indent="-228600">
              <a:defRPr sz="2400">
                <a:solidFill>
                  <a:schemeClr val="tx1"/>
                </a:solidFill>
                <a:latin typeface="Trebuchet MS" panose="020B0603020202020204" pitchFamily="34" charset="0"/>
                <a:ea typeface="ＭＳ Ｐゴシック" panose="020B0600070205080204" pitchFamily="34" charset="-128"/>
              </a:defRPr>
            </a:lvl4pPr>
            <a:lvl5pPr marL="2057400" indent="-228600">
              <a:defRPr sz="24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9pPr>
          </a:lstStyle>
          <a:p>
            <a:pPr eaLnBrk="1" hangingPunct="1"/>
            <a:r>
              <a:rPr lang="fr-BE" altLang="en-US" sz="4000" b="1" dirty="0">
                <a:latin typeface="Arial" panose="020B0604020202020204" pitchFamily="34" charset="0"/>
                <a:cs typeface="Arial" panose="020B0604020202020204" pitchFamily="34" charset="0"/>
              </a:rPr>
              <a:t>LIFE SUPERHERO - </a:t>
            </a:r>
            <a:r>
              <a:rPr lang="en-US" altLang="en-US" sz="4000" b="1" dirty="0" err="1">
                <a:solidFill>
                  <a:schemeClr val="accent2"/>
                </a:solidFill>
                <a:latin typeface="Arial" panose="020B0604020202020204" pitchFamily="34" charset="0"/>
                <a:cs typeface="Arial" panose="020B0604020202020204" pitchFamily="34" charset="0"/>
              </a:rPr>
              <a:t>SU</a:t>
            </a:r>
            <a:r>
              <a:rPr lang="en-US" altLang="en-US" sz="4000" b="1" dirty="0" err="1">
                <a:latin typeface="Arial" panose="020B0604020202020204" pitchFamily="34" charset="0"/>
                <a:cs typeface="Arial" panose="020B0604020202020204" pitchFamily="34" charset="0"/>
              </a:rPr>
              <a:t>stainability</a:t>
            </a:r>
            <a:r>
              <a:rPr lang="en-US" altLang="en-US" sz="4000" b="1" dirty="0">
                <a:latin typeface="Arial" panose="020B0604020202020204" pitchFamily="34" charset="0"/>
                <a:cs typeface="Arial" panose="020B0604020202020204" pitchFamily="34" charset="0"/>
              </a:rPr>
              <a:t> and </a:t>
            </a:r>
            <a:r>
              <a:rPr lang="en-US" altLang="en-US" sz="4000" b="1" dirty="0" err="1">
                <a:solidFill>
                  <a:schemeClr val="accent2"/>
                </a:solidFill>
                <a:latin typeface="Arial" panose="020B0604020202020204" pitchFamily="34" charset="0"/>
                <a:cs typeface="Arial" panose="020B0604020202020204" pitchFamily="34" charset="0"/>
              </a:rPr>
              <a:t>PER</a:t>
            </a:r>
            <a:r>
              <a:rPr lang="en-US" altLang="en-US" sz="4000" b="1" dirty="0" err="1">
                <a:latin typeface="Arial" panose="020B0604020202020204" pitchFamily="34" charset="0"/>
                <a:cs typeface="Arial" panose="020B0604020202020204" pitchFamily="34" charset="0"/>
              </a:rPr>
              <a:t>formances</a:t>
            </a:r>
            <a:r>
              <a:rPr lang="en-US" altLang="en-US" sz="4000" b="1" dirty="0">
                <a:latin typeface="Arial" panose="020B0604020202020204" pitchFamily="34" charset="0"/>
                <a:cs typeface="Arial" panose="020B0604020202020204" pitchFamily="34" charset="0"/>
              </a:rPr>
              <a:t> for </a:t>
            </a:r>
            <a:r>
              <a:rPr lang="en-US" altLang="en-US" sz="4000" b="1" dirty="0">
                <a:solidFill>
                  <a:schemeClr val="accent2"/>
                </a:solidFill>
                <a:latin typeface="Arial" panose="020B0604020202020204" pitchFamily="34" charset="0"/>
                <a:cs typeface="Arial" panose="020B0604020202020204" pitchFamily="34" charset="0"/>
              </a:rPr>
              <a:t>HERO</a:t>
            </a:r>
            <a:r>
              <a:rPr lang="en-US" altLang="en-US" sz="4000" b="1" dirty="0">
                <a:latin typeface="Arial" panose="020B0604020202020204" pitchFamily="34" charset="0"/>
                <a:cs typeface="Arial" panose="020B0604020202020204" pitchFamily="34" charset="0"/>
              </a:rPr>
              <a:t>TILE-based </a:t>
            </a:r>
          </a:p>
          <a:p>
            <a:pPr eaLnBrk="1" hangingPunct="1"/>
            <a:r>
              <a:rPr lang="en-US" altLang="en-US" sz="4000" b="1" dirty="0">
                <a:latin typeface="Arial" panose="020B0604020202020204" pitchFamily="34" charset="0"/>
                <a:cs typeface="Arial" panose="020B0604020202020204" pitchFamily="34" charset="0"/>
              </a:rPr>
              <a:t>		         energy efficient roofs</a:t>
            </a:r>
            <a:endParaRPr lang="en-US" altLang="en-US" sz="4000" dirty="0">
              <a:latin typeface="Arial" panose="020B0604020202020204" pitchFamily="34" charset="0"/>
              <a:cs typeface="Arial" panose="020B0604020202020204" pitchFamily="34" charset="0"/>
            </a:endParaRPr>
          </a:p>
        </p:txBody>
      </p:sp>
      <p:sp>
        <p:nvSpPr>
          <p:cNvPr id="16389" name="Rectangle 54">
            <a:extLst>
              <a:ext uri="{FF2B5EF4-FFF2-40B4-BE49-F238E27FC236}">
                <a16:creationId xmlns:a16="http://schemas.microsoft.com/office/drawing/2014/main" id="{01F8C60D-6B59-4EAC-88E4-5B195D6BD80B}"/>
              </a:ext>
            </a:extLst>
          </p:cNvPr>
          <p:cNvSpPr>
            <a:spLocks noChangeArrowheads="1"/>
          </p:cNvSpPr>
          <p:nvPr/>
        </p:nvSpPr>
        <p:spPr bwMode="auto">
          <a:xfrm>
            <a:off x="17816413" y="5511599"/>
            <a:ext cx="18473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rebuchet MS" panose="020B0603020202020204" pitchFamily="34" charset="0"/>
                <a:ea typeface="ＭＳ Ｐゴシック" panose="020B0600070205080204" pitchFamily="34" charset="-128"/>
              </a:defRPr>
            </a:lvl1pPr>
            <a:lvl2pPr marL="742950" indent="-285750">
              <a:defRPr sz="2400">
                <a:solidFill>
                  <a:schemeClr val="tx1"/>
                </a:solidFill>
                <a:latin typeface="Trebuchet MS" panose="020B0603020202020204" pitchFamily="34" charset="0"/>
                <a:ea typeface="ＭＳ Ｐゴシック" panose="020B0600070205080204" pitchFamily="34" charset="-128"/>
              </a:defRPr>
            </a:lvl2pPr>
            <a:lvl3pPr marL="1143000" indent="-228600">
              <a:defRPr sz="2400">
                <a:solidFill>
                  <a:schemeClr val="tx1"/>
                </a:solidFill>
                <a:latin typeface="Trebuchet MS" panose="020B0603020202020204" pitchFamily="34" charset="0"/>
                <a:ea typeface="ＭＳ Ｐゴシック" panose="020B0600070205080204" pitchFamily="34" charset="-128"/>
              </a:defRPr>
            </a:lvl3pPr>
            <a:lvl4pPr marL="1600200" indent="-228600">
              <a:defRPr sz="2400">
                <a:solidFill>
                  <a:schemeClr val="tx1"/>
                </a:solidFill>
                <a:latin typeface="Trebuchet MS" panose="020B0603020202020204" pitchFamily="34" charset="0"/>
                <a:ea typeface="ＭＳ Ｐゴシック" panose="020B0600070205080204" pitchFamily="34" charset="-128"/>
              </a:defRPr>
            </a:lvl4pPr>
            <a:lvl5pPr marL="2057400" indent="-228600">
              <a:defRPr sz="24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9pPr>
          </a:lstStyle>
          <a:p>
            <a:pPr eaLnBrk="1" hangingPunct="1"/>
            <a:endParaRPr lang="en-GB" altLang="en-US" sz="3600">
              <a:latin typeface="Arial" panose="020B0604020202020204" pitchFamily="34" charset="0"/>
              <a:cs typeface="Arial" panose="020B0604020202020204" pitchFamily="34" charset="0"/>
            </a:endParaRPr>
          </a:p>
        </p:txBody>
      </p:sp>
      <p:sp>
        <p:nvSpPr>
          <p:cNvPr id="16390" name="Rectangle 56">
            <a:extLst>
              <a:ext uri="{FF2B5EF4-FFF2-40B4-BE49-F238E27FC236}">
                <a16:creationId xmlns:a16="http://schemas.microsoft.com/office/drawing/2014/main" id="{D7C2FC3D-AA0B-4246-925C-FAE117A50331}"/>
              </a:ext>
            </a:extLst>
          </p:cNvPr>
          <p:cNvSpPr>
            <a:spLocks noChangeArrowheads="1"/>
          </p:cNvSpPr>
          <p:nvPr/>
        </p:nvSpPr>
        <p:spPr bwMode="auto">
          <a:xfrm>
            <a:off x="1403110" y="4356647"/>
            <a:ext cx="6673622"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rebuchet MS" panose="020B0603020202020204" pitchFamily="34" charset="0"/>
                <a:ea typeface="ＭＳ Ｐゴシック" panose="020B0600070205080204" pitchFamily="34" charset="-128"/>
              </a:defRPr>
            </a:lvl1pPr>
            <a:lvl2pPr marL="742950" indent="-285750">
              <a:defRPr sz="2400">
                <a:solidFill>
                  <a:schemeClr val="tx1"/>
                </a:solidFill>
                <a:latin typeface="Trebuchet MS" panose="020B0603020202020204" pitchFamily="34" charset="0"/>
                <a:ea typeface="ＭＳ Ｐゴシック" panose="020B0600070205080204" pitchFamily="34" charset="-128"/>
              </a:defRPr>
            </a:lvl2pPr>
            <a:lvl3pPr marL="1143000" indent="-228600">
              <a:defRPr sz="2400">
                <a:solidFill>
                  <a:schemeClr val="tx1"/>
                </a:solidFill>
                <a:latin typeface="Trebuchet MS" panose="020B0603020202020204" pitchFamily="34" charset="0"/>
                <a:ea typeface="ＭＳ Ｐゴシック" panose="020B0600070205080204" pitchFamily="34" charset="-128"/>
              </a:defRPr>
            </a:lvl3pPr>
            <a:lvl4pPr marL="1600200" indent="-228600">
              <a:defRPr sz="2400">
                <a:solidFill>
                  <a:schemeClr val="tx1"/>
                </a:solidFill>
                <a:latin typeface="Trebuchet MS" panose="020B0603020202020204" pitchFamily="34" charset="0"/>
                <a:ea typeface="ＭＳ Ｐゴシック" panose="020B0600070205080204" pitchFamily="34" charset="-128"/>
              </a:defRPr>
            </a:lvl4pPr>
            <a:lvl5pPr marL="2057400" indent="-228600">
              <a:defRPr sz="24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9pPr>
          </a:lstStyle>
          <a:p>
            <a:pPr eaLnBrk="1" hangingPunct="1"/>
            <a:r>
              <a:rPr lang="fr-BE" altLang="en-US" sz="3600" b="1" dirty="0">
                <a:latin typeface="Arial" panose="020B0604020202020204" pitchFamily="34" charset="0"/>
                <a:cs typeface="Arial" panose="020B0604020202020204" pitchFamily="34" charset="0"/>
              </a:rPr>
              <a:t>PROJECT LOCATIONS:  </a:t>
            </a:r>
          </a:p>
          <a:p>
            <a:pPr eaLnBrk="1" hangingPunct="1"/>
            <a:r>
              <a:rPr lang="fr-BE" altLang="en-US" sz="3600" b="1" dirty="0">
                <a:latin typeface="Arial" panose="020B0604020202020204" pitchFamily="34" charset="0"/>
                <a:cs typeface="Arial" panose="020B0604020202020204" pitchFamily="34" charset="0"/>
              </a:rPr>
              <a:t>Italy (Bologna), France, Spain</a:t>
            </a:r>
            <a:endParaRPr lang="en-US" altLang="en-US" sz="3600" b="1" dirty="0">
              <a:latin typeface="Arial" panose="020B0604020202020204" pitchFamily="34" charset="0"/>
              <a:cs typeface="Arial" panose="020B0604020202020204" pitchFamily="34" charset="0"/>
            </a:endParaRPr>
          </a:p>
        </p:txBody>
      </p:sp>
      <p:sp>
        <p:nvSpPr>
          <p:cNvPr id="16391" name="Rectangle 57">
            <a:extLst>
              <a:ext uri="{FF2B5EF4-FFF2-40B4-BE49-F238E27FC236}">
                <a16:creationId xmlns:a16="http://schemas.microsoft.com/office/drawing/2014/main" id="{F1AE5B38-718D-4D7F-A60C-EDF23EC9E9E8}"/>
              </a:ext>
            </a:extLst>
          </p:cNvPr>
          <p:cNvSpPr>
            <a:spLocks noChangeArrowheads="1"/>
          </p:cNvSpPr>
          <p:nvPr/>
        </p:nvSpPr>
        <p:spPr bwMode="auto">
          <a:xfrm>
            <a:off x="1422162" y="5848382"/>
            <a:ext cx="5767348"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rebuchet MS" panose="020B0603020202020204" pitchFamily="34" charset="0"/>
                <a:ea typeface="ＭＳ Ｐゴシック" panose="020B0600070205080204" pitchFamily="34" charset="-128"/>
              </a:defRPr>
            </a:lvl1pPr>
            <a:lvl2pPr marL="742950" indent="-285750">
              <a:defRPr sz="2400">
                <a:solidFill>
                  <a:schemeClr val="tx1"/>
                </a:solidFill>
                <a:latin typeface="Trebuchet MS" panose="020B0603020202020204" pitchFamily="34" charset="0"/>
                <a:ea typeface="ＭＳ Ｐゴシック" panose="020B0600070205080204" pitchFamily="34" charset="-128"/>
              </a:defRPr>
            </a:lvl2pPr>
            <a:lvl3pPr marL="1143000" indent="-228600">
              <a:defRPr sz="2400">
                <a:solidFill>
                  <a:schemeClr val="tx1"/>
                </a:solidFill>
                <a:latin typeface="Trebuchet MS" panose="020B0603020202020204" pitchFamily="34" charset="0"/>
                <a:ea typeface="ＭＳ Ｐゴシック" panose="020B0600070205080204" pitchFamily="34" charset="-128"/>
              </a:defRPr>
            </a:lvl3pPr>
            <a:lvl4pPr marL="1600200" indent="-228600">
              <a:defRPr sz="2400">
                <a:solidFill>
                  <a:schemeClr val="tx1"/>
                </a:solidFill>
                <a:latin typeface="Trebuchet MS" panose="020B0603020202020204" pitchFamily="34" charset="0"/>
                <a:ea typeface="ＭＳ Ｐゴシック" panose="020B0600070205080204" pitchFamily="34" charset="-128"/>
              </a:defRPr>
            </a:lvl4pPr>
            <a:lvl5pPr marL="2057400" indent="-228600">
              <a:defRPr sz="24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9pPr>
          </a:lstStyle>
          <a:p>
            <a:pPr eaLnBrk="1" hangingPunct="1"/>
            <a:r>
              <a:rPr lang="fr-BE" altLang="en-US" sz="3600" b="1" dirty="0">
                <a:latin typeface="Arial" panose="020B0604020202020204" pitchFamily="34" charset="0"/>
                <a:cs typeface="Arial" panose="020B0604020202020204" pitchFamily="34" charset="0"/>
              </a:rPr>
              <a:t>BUDGET INFO:</a:t>
            </a:r>
          </a:p>
          <a:p>
            <a:r>
              <a:rPr lang="fr-BE" altLang="en-US" sz="3600" b="1" dirty="0">
                <a:latin typeface="Arial" panose="020B0604020202020204" pitchFamily="34" charset="0"/>
                <a:cs typeface="Arial" panose="020B0604020202020204" pitchFamily="34" charset="0"/>
              </a:rPr>
              <a:t>Total </a:t>
            </a:r>
            <a:r>
              <a:rPr lang="fr-BE" altLang="en-US" sz="3600" b="1" dirty="0" err="1">
                <a:latin typeface="Arial" panose="020B0604020202020204" pitchFamily="34" charset="0"/>
                <a:cs typeface="Arial" panose="020B0604020202020204" pitchFamily="34" charset="0"/>
              </a:rPr>
              <a:t>amount</a:t>
            </a:r>
            <a:r>
              <a:rPr lang="fr-BE" altLang="en-US" sz="3600" b="1" dirty="0">
                <a:latin typeface="Arial" panose="020B0604020202020204" pitchFamily="34" charset="0"/>
                <a:cs typeface="Arial" panose="020B0604020202020204" pitchFamily="34" charset="0"/>
              </a:rPr>
              <a:t>: </a:t>
            </a:r>
            <a:r>
              <a:rPr lang="it-IT" altLang="en-US" sz="3600" b="1" dirty="0">
                <a:latin typeface="Arial" panose="020B0604020202020204" pitchFamily="34" charset="0"/>
                <a:cs typeface="Arial" panose="020B0604020202020204" pitchFamily="34" charset="0"/>
              </a:rPr>
              <a:t>3,032,094 €</a:t>
            </a:r>
            <a:endParaRPr lang="en-US" altLang="en-US" sz="3600" b="1" dirty="0">
              <a:latin typeface="Arial" panose="020B0604020202020204" pitchFamily="34" charset="0"/>
              <a:cs typeface="Arial" panose="020B0604020202020204" pitchFamily="34" charset="0"/>
            </a:endParaRPr>
          </a:p>
          <a:p>
            <a:pPr eaLnBrk="1" hangingPunct="1"/>
            <a:endParaRPr lang="en-US" altLang="en-US" sz="3600" b="1" dirty="0">
              <a:latin typeface="Arial" panose="020B0604020202020204" pitchFamily="34" charset="0"/>
              <a:cs typeface="Arial" panose="020B0604020202020204" pitchFamily="34" charset="0"/>
            </a:endParaRPr>
          </a:p>
        </p:txBody>
      </p:sp>
      <p:sp>
        <p:nvSpPr>
          <p:cNvPr id="16393" name="Rectangle 59">
            <a:extLst>
              <a:ext uri="{FF2B5EF4-FFF2-40B4-BE49-F238E27FC236}">
                <a16:creationId xmlns:a16="http://schemas.microsoft.com/office/drawing/2014/main" id="{D5166671-B8A0-4CD2-990E-567E086D1BF5}"/>
              </a:ext>
            </a:extLst>
          </p:cNvPr>
          <p:cNvSpPr>
            <a:spLocks noChangeArrowheads="1"/>
          </p:cNvSpPr>
          <p:nvPr/>
        </p:nvSpPr>
        <p:spPr bwMode="auto">
          <a:xfrm>
            <a:off x="4425204" y="6994219"/>
            <a:ext cx="4750018"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rebuchet MS" panose="020B0603020202020204" pitchFamily="34" charset="0"/>
                <a:ea typeface="ＭＳ Ｐゴシック" panose="020B0600070205080204" pitchFamily="34" charset="-128"/>
              </a:defRPr>
            </a:lvl1pPr>
            <a:lvl2pPr marL="742950" indent="-285750">
              <a:defRPr sz="2400">
                <a:solidFill>
                  <a:schemeClr val="tx1"/>
                </a:solidFill>
                <a:latin typeface="Trebuchet MS" panose="020B0603020202020204" pitchFamily="34" charset="0"/>
                <a:ea typeface="ＭＳ Ｐゴシック" panose="020B0600070205080204" pitchFamily="34" charset="-128"/>
              </a:defRPr>
            </a:lvl2pPr>
            <a:lvl3pPr marL="1143000" indent="-228600">
              <a:defRPr sz="2400">
                <a:solidFill>
                  <a:schemeClr val="tx1"/>
                </a:solidFill>
                <a:latin typeface="Trebuchet MS" panose="020B0603020202020204" pitchFamily="34" charset="0"/>
                <a:ea typeface="ＭＳ Ｐゴシック" panose="020B0600070205080204" pitchFamily="34" charset="-128"/>
              </a:defRPr>
            </a:lvl3pPr>
            <a:lvl4pPr marL="1600200" indent="-228600">
              <a:defRPr sz="2400">
                <a:solidFill>
                  <a:schemeClr val="tx1"/>
                </a:solidFill>
                <a:latin typeface="Trebuchet MS" panose="020B0603020202020204" pitchFamily="34" charset="0"/>
                <a:ea typeface="ＭＳ Ｐゴシック" panose="020B0600070205080204" pitchFamily="34" charset="-128"/>
              </a:defRPr>
            </a:lvl4pPr>
            <a:lvl5pPr marL="2057400" indent="-228600">
              <a:defRPr sz="24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9pPr>
          </a:lstStyle>
          <a:p>
            <a:pPr eaLnBrk="1" hangingPunct="1"/>
            <a:r>
              <a:rPr lang="fr-BE" altLang="en-US" sz="3600" b="1" dirty="0">
                <a:latin typeface="Arial" panose="020B0604020202020204" pitchFamily="34" charset="0"/>
                <a:cs typeface="Arial" panose="020B0604020202020204" pitchFamily="34" charset="0"/>
              </a:rPr>
              <a:t>% EC Co-</a:t>
            </a:r>
            <a:r>
              <a:rPr lang="fr-BE" altLang="en-US" sz="3600" b="1" dirty="0" err="1">
                <a:latin typeface="Arial" panose="020B0604020202020204" pitchFamily="34" charset="0"/>
                <a:cs typeface="Arial" panose="020B0604020202020204" pitchFamily="34" charset="0"/>
              </a:rPr>
              <a:t>funding</a:t>
            </a:r>
            <a:r>
              <a:rPr lang="fr-BE" altLang="en-US" sz="3600" b="1" dirty="0">
                <a:latin typeface="Arial" panose="020B0604020202020204" pitchFamily="34" charset="0"/>
                <a:cs typeface="Arial" panose="020B0604020202020204" pitchFamily="34" charset="0"/>
              </a:rPr>
              <a:t>: </a:t>
            </a:r>
            <a:r>
              <a:rPr lang="it-IT" altLang="en-US" sz="3600" b="1" dirty="0">
                <a:latin typeface="Arial" panose="020B0604020202020204" pitchFamily="34" charset="0"/>
                <a:cs typeface="Arial" panose="020B0604020202020204" pitchFamily="34" charset="0"/>
              </a:rPr>
              <a:t>55</a:t>
            </a:r>
            <a:endParaRPr lang="en-US" altLang="en-US" sz="3600" b="1" dirty="0">
              <a:latin typeface="Arial" panose="020B0604020202020204" pitchFamily="34" charset="0"/>
              <a:cs typeface="Arial" panose="020B0604020202020204" pitchFamily="34" charset="0"/>
            </a:endParaRPr>
          </a:p>
        </p:txBody>
      </p:sp>
      <p:sp>
        <p:nvSpPr>
          <p:cNvPr id="16394" name="Rectangle 60">
            <a:extLst>
              <a:ext uri="{FF2B5EF4-FFF2-40B4-BE49-F238E27FC236}">
                <a16:creationId xmlns:a16="http://schemas.microsoft.com/office/drawing/2014/main" id="{8765A35E-3FD9-4D6E-97C0-9FACFC29DAE4}"/>
              </a:ext>
            </a:extLst>
          </p:cNvPr>
          <p:cNvSpPr>
            <a:spLocks noChangeArrowheads="1"/>
          </p:cNvSpPr>
          <p:nvPr/>
        </p:nvSpPr>
        <p:spPr bwMode="auto">
          <a:xfrm>
            <a:off x="1476512" y="9391449"/>
            <a:ext cx="6793526"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rebuchet MS" panose="020B0603020202020204" pitchFamily="34" charset="0"/>
                <a:ea typeface="ＭＳ Ｐゴシック" panose="020B0600070205080204" pitchFamily="34" charset="-128"/>
              </a:defRPr>
            </a:lvl1pPr>
            <a:lvl2pPr marL="742950" indent="-285750">
              <a:defRPr sz="2400">
                <a:solidFill>
                  <a:schemeClr val="tx1"/>
                </a:solidFill>
                <a:latin typeface="Trebuchet MS" panose="020B0603020202020204" pitchFamily="34" charset="0"/>
                <a:ea typeface="ＭＳ Ｐゴシック" panose="020B0600070205080204" pitchFamily="34" charset="-128"/>
              </a:defRPr>
            </a:lvl2pPr>
            <a:lvl3pPr marL="1143000" indent="-228600">
              <a:defRPr sz="2400">
                <a:solidFill>
                  <a:schemeClr val="tx1"/>
                </a:solidFill>
                <a:latin typeface="Trebuchet MS" panose="020B0603020202020204" pitchFamily="34" charset="0"/>
                <a:ea typeface="ＭＳ Ｐゴシック" panose="020B0600070205080204" pitchFamily="34" charset="-128"/>
              </a:defRPr>
            </a:lvl3pPr>
            <a:lvl4pPr marL="1600200" indent="-228600">
              <a:defRPr sz="2400">
                <a:solidFill>
                  <a:schemeClr val="tx1"/>
                </a:solidFill>
                <a:latin typeface="Trebuchet MS" panose="020B0603020202020204" pitchFamily="34" charset="0"/>
                <a:ea typeface="ＭＳ Ｐゴシック" panose="020B0600070205080204" pitchFamily="34" charset="-128"/>
              </a:defRPr>
            </a:lvl4pPr>
            <a:lvl5pPr marL="2057400" indent="-228600">
              <a:defRPr sz="24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9pPr>
          </a:lstStyle>
          <a:p>
            <a:pPr eaLnBrk="1" hangingPunct="1"/>
            <a:r>
              <a:rPr lang="fr-BE" altLang="en-US" sz="3600" b="1" dirty="0">
                <a:latin typeface="Arial" panose="020B0604020202020204" pitchFamily="34" charset="0"/>
                <a:cs typeface="Arial" panose="020B0604020202020204" pitchFamily="34" charset="0"/>
              </a:rPr>
              <a:t>PROJECT’S IMPLEMENTORS:</a:t>
            </a:r>
            <a:endParaRPr lang="en-US" altLang="en-US" sz="3600" b="1" dirty="0">
              <a:latin typeface="Arial" panose="020B0604020202020204" pitchFamily="34" charset="0"/>
              <a:cs typeface="Arial" panose="020B0604020202020204" pitchFamily="34" charset="0"/>
            </a:endParaRPr>
          </a:p>
        </p:txBody>
      </p:sp>
      <p:sp>
        <p:nvSpPr>
          <p:cNvPr id="16395" name="Rectangle 61">
            <a:extLst>
              <a:ext uri="{FF2B5EF4-FFF2-40B4-BE49-F238E27FC236}">
                <a16:creationId xmlns:a16="http://schemas.microsoft.com/office/drawing/2014/main" id="{8BC1354E-71E0-4211-A63B-69FE86692A54}"/>
              </a:ext>
            </a:extLst>
          </p:cNvPr>
          <p:cNvSpPr>
            <a:spLocks noChangeArrowheads="1"/>
          </p:cNvSpPr>
          <p:nvPr/>
        </p:nvSpPr>
        <p:spPr bwMode="auto">
          <a:xfrm>
            <a:off x="1496913" y="10265079"/>
            <a:ext cx="1420495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rebuchet MS" panose="020B0603020202020204" pitchFamily="34" charset="0"/>
                <a:ea typeface="ＭＳ Ｐゴシック" panose="020B0600070205080204" pitchFamily="34" charset="-128"/>
              </a:defRPr>
            </a:lvl1pPr>
            <a:lvl2pPr marL="742950" indent="-285750">
              <a:defRPr sz="2400">
                <a:solidFill>
                  <a:schemeClr val="tx1"/>
                </a:solidFill>
                <a:latin typeface="Trebuchet MS" panose="020B0603020202020204" pitchFamily="34" charset="0"/>
                <a:ea typeface="ＭＳ Ｐゴシック" panose="020B0600070205080204" pitchFamily="34" charset="-128"/>
              </a:defRPr>
            </a:lvl2pPr>
            <a:lvl3pPr marL="1143000" indent="-228600">
              <a:defRPr sz="2400">
                <a:solidFill>
                  <a:schemeClr val="tx1"/>
                </a:solidFill>
                <a:latin typeface="Trebuchet MS" panose="020B0603020202020204" pitchFamily="34" charset="0"/>
                <a:ea typeface="ＭＳ Ｐゴシック" panose="020B0600070205080204" pitchFamily="34" charset="-128"/>
              </a:defRPr>
            </a:lvl3pPr>
            <a:lvl4pPr marL="1600200" indent="-228600">
              <a:defRPr sz="2400">
                <a:solidFill>
                  <a:schemeClr val="tx1"/>
                </a:solidFill>
                <a:latin typeface="Trebuchet MS" panose="020B0603020202020204" pitchFamily="34" charset="0"/>
                <a:ea typeface="ＭＳ Ｐゴシック" panose="020B0600070205080204" pitchFamily="34" charset="-128"/>
              </a:defRPr>
            </a:lvl4pPr>
            <a:lvl5pPr marL="2057400" indent="-228600">
              <a:defRPr sz="24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9pPr>
          </a:lstStyle>
          <a:p>
            <a:pPr eaLnBrk="1" hangingPunct="1"/>
            <a:r>
              <a:rPr lang="fr-BE" altLang="en-US" sz="3600" b="1" dirty="0">
                <a:latin typeface="Arial" panose="020B0604020202020204" pitchFamily="34" charset="0"/>
                <a:cs typeface="Arial" panose="020B0604020202020204" pitchFamily="34" charset="0"/>
              </a:rPr>
              <a:t>Coordinating Beneficiary:  </a:t>
            </a:r>
          </a:p>
          <a:p>
            <a:pPr eaLnBrk="1" hangingPunct="1"/>
            <a:r>
              <a:rPr lang="fr-BE" altLang="en-US" sz="3600" b="1" dirty="0">
                <a:latin typeface="Arial" panose="020B0604020202020204" pitchFamily="34" charset="0"/>
                <a:cs typeface="Arial" panose="020B0604020202020204" pitchFamily="34" charset="0"/>
              </a:rPr>
              <a:t>CENTRO CERAMICO     (BO)	</a:t>
            </a:r>
            <a:endParaRPr lang="en-US" altLang="en-US" sz="3600" b="1" dirty="0">
              <a:latin typeface="Arial" panose="020B0604020202020204" pitchFamily="34" charset="0"/>
              <a:cs typeface="Arial" panose="020B0604020202020204" pitchFamily="34" charset="0"/>
            </a:endParaRPr>
          </a:p>
        </p:txBody>
      </p:sp>
      <p:sp>
        <p:nvSpPr>
          <p:cNvPr id="16397" name="Rectangle 71">
            <a:extLst>
              <a:ext uri="{FF2B5EF4-FFF2-40B4-BE49-F238E27FC236}">
                <a16:creationId xmlns:a16="http://schemas.microsoft.com/office/drawing/2014/main" id="{938FECE9-D7E8-4A7B-9E0C-18143DB3D769}"/>
              </a:ext>
            </a:extLst>
          </p:cNvPr>
          <p:cNvSpPr>
            <a:spLocks noChangeArrowheads="1"/>
          </p:cNvSpPr>
          <p:nvPr/>
        </p:nvSpPr>
        <p:spPr bwMode="auto">
          <a:xfrm>
            <a:off x="1476512" y="7785680"/>
            <a:ext cx="8334376"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rebuchet MS" panose="020B0603020202020204" pitchFamily="34" charset="0"/>
                <a:ea typeface="ＭＳ Ｐゴシック" panose="020B0600070205080204" pitchFamily="34" charset="-128"/>
              </a:defRPr>
            </a:lvl1pPr>
            <a:lvl2pPr marL="742950" indent="-285750">
              <a:defRPr sz="2400">
                <a:solidFill>
                  <a:schemeClr val="tx1"/>
                </a:solidFill>
                <a:latin typeface="Trebuchet MS" panose="020B0603020202020204" pitchFamily="34" charset="0"/>
                <a:ea typeface="ＭＳ Ｐゴシック" panose="020B0600070205080204" pitchFamily="34" charset="-128"/>
              </a:defRPr>
            </a:lvl2pPr>
            <a:lvl3pPr marL="1143000" indent="-228600">
              <a:defRPr sz="2400">
                <a:solidFill>
                  <a:schemeClr val="tx1"/>
                </a:solidFill>
                <a:latin typeface="Trebuchet MS" panose="020B0603020202020204" pitchFamily="34" charset="0"/>
                <a:ea typeface="ＭＳ Ｐゴシック" panose="020B0600070205080204" pitchFamily="34" charset="-128"/>
              </a:defRPr>
            </a:lvl3pPr>
            <a:lvl4pPr marL="1600200" indent="-228600">
              <a:defRPr sz="2400">
                <a:solidFill>
                  <a:schemeClr val="tx1"/>
                </a:solidFill>
                <a:latin typeface="Trebuchet MS" panose="020B0603020202020204" pitchFamily="34" charset="0"/>
                <a:ea typeface="ＭＳ Ｐゴシック" panose="020B0600070205080204" pitchFamily="34" charset="-128"/>
              </a:defRPr>
            </a:lvl4pPr>
            <a:lvl5pPr marL="2057400" indent="-228600">
              <a:defRPr sz="24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9pPr>
          </a:lstStyle>
          <a:p>
            <a:pPr eaLnBrk="1" hangingPunct="1"/>
            <a:r>
              <a:rPr lang="fr-BE" altLang="en-US" sz="3600" b="1" dirty="0">
                <a:latin typeface="Arial" panose="020B0604020202020204" pitchFamily="34" charset="0"/>
                <a:cs typeface="Arial" panose="020B0604020202020204" pitchFamily="34" charset="0"/>
              </a:rPr>
              <a:t>DURATION: </a:t>
            </a:r>
          </a:p>
          <a:p>
            <a:pPr eaLnBrk="1" hangingPunct="1"/>
            <a:r>
              <a:rPr lang="fr-BE" altLang="en-US" sz="3600" b="1" dirty="0">
                <a:latin typeface="Arial" panose="020B0604020202020204" pitchFamily="34" charset="0"/>
                <a:cs typeface="Arial" panose="020B0604020202020204" pitchFamily="34" charset="0"/>
              </a:rPr>
              <a:t>Start: 01/07/20  -  End: 30/06/25</a:t>
            </a:r>
            <a:endParaRPr lang="en-US" altLang="en-US" sz="3600" b="1" dirty="0">
              <a:latin typeface="Arial" panose="020B0604020202020204" pitchFamily="34" charset="0"/>
              <a:cs typeface="Arial" panose="020B0604020202020204" pitchFamily="34" charset="0"/>
            </a:endParaRPr>
          </a:p>
        </p:txBody>
      </p:sp>
      <p:pic>
        <p:nvPicPr>
          <p:cNvPr id="16401" name="Immagine 1">
            <a:extLst>
              <a:ext uri="{FF2B5EF4-FFF2-40B4-BE49-F238E27FC236}">
                <a16:creationId xmlns:a16="http://schemas.microsoft.com/office/drawing/2014/main" id="{0BC83398-983F-45A0-92F9-FC61D37BAA1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29907" y="4356647"/>
            <a:ext cx="8515484" cy="75580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 name="Connettore diritto 1">
            <a:extLst>
              <a:ext uri="{FF2B5EF4-FFF2-40B4-BE49-F238E27FC236}">
                <a16:creationId xmlns:a16="http://schemas.microsoft.com/office/drawing/2014/main" id="{B8FA77FC-440C-9168-734B-2245E7D3D595}"/>
              </a:ext>
            </a:extLst>
          </p:cNvPr>
          <p:cNvCxnSpPr>
            <a:cxnSpLocks/>
          </p:cNvCxnSpPr>
          <p:nvPr/>
        </p:nvCxnSpPr>
        <p:spPr>
          <a:xfrm>
            <a:off x="1119004" y="1585172"/>
            <a:ext cx="2280948" cy="0"/>
          </a:xfrm>
          <a:prstGeom prst="line">
            <a:avLst/>
          </a:prstGeom>
          <a:ln w="53975">
            <a:solidFill>
              <a:schemeClr val="tx1"/>
            </a:solidFill>
          </a:ln>
        </p:spPr>
        <p:style>
          <a:lnRef idx="1">
            <a:schemeClr val="accent1"/>
          </a:lnRef>
          <a:fillRef idx="0">
            <a:schemeClr val="accent1"/>
          </a:fillRef>
          <a:effectRef idx="0">
            <a:schemeClr val="accent1"/>
          </a:effectRef>
          <a:fontRef idx="minor">
            <a:schemeClr val="tx1"/>
          </a:fontRef>
        </p:style>
      </p:cxnSp>
      <p:sp>
        <p:nvSpPr>
          <p:cNvPr id="3" name="CasellaDiTesto 2">
            <a:extLst>
              <a:ext uri="{FF2B5EF4-FFF2-40B4-BE49-F238E27FC236}">
                <a16:creationId xmlns:a16="http://schemas.microsoft.com/office/drawing/2014/main" id="{3A59A7FB-5A32-F1B7-0B93-81C2AFBA4BC6}"/>
              </a:ext>
            </a:extLst>
          </p:cNvPr>
          <p:cNvSpPr txBox="1"/>
          <p:nvPr/>
        </p:nvSpPr>
        <p:spPr>
          <a:xfrm>
            <a:off x="928606" y="503820"/>
            <a:ext cx="16601196" cy="830997"/>
          </a:xfrm>
          <a:prstGeom prst="rect">
            <a:avLst/>
          </a:prstGeom>
          <a:noFill/>
        </p:spPr>
        <p:txBody>
          <a:bodyPr wrap="square" rtlCol="0">
            <a:spAutoFit/>
          </a:bodyPr>
          <a:lstStyle/>
          <a:p>
            <a:r>
              <a:rPr lang="it-IT" altLang="it-IT" sz="4800" b="1" dirty="0">
                <a:solidFill>
                  <a:schemeClr val="accent2"/>
                </a:solidFill>
                <a:cs typeface="Arial" panose="020B0604020202020204" pitchFamily="34" charset="0"/>
              </a:rPr>
              <a:t>PROGETTO LIFE: SUPERHERO   in corso </a:t>
            </a:r>
          </a:p>
        </p:txBody>
      </p:sp>
      <p:pic>
        <p:nvPicPr>
          <p:cNvPr id="5" name="Immagine 4">
            <a:extLst>
              <a:ext uri="{FF2B5EF4-FFF2-40B4-BE49-F238E27FC236}">
                <a16:creationId xmlns:a16="http://schemas.microsoft.com/office/drawing/2014/main" id="{820A9367-7529-C627-42B5-8CA94659682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84195" y="12158720"/>
            <a:ext cx="3341010" cy="1406204"/>
          </a:xfrm>
          <a:prstGeom prst="rect">
            <a:avLst/>
          </a:prstGeom>
        </p:spPr>
      </p:pic>
      <p:pic>
        <p:nvPicPr>
          <p:cNvPr id="6" name="Immagine 5">
            <a:extLst>
              <a:ext uri="{FF2B5EF4-FFF2-40B4-BE49-F238E27FC236}">
                <a16:creationId xmlns:a16="http://schemas.microsoft.com/office/drawing/2014/main" id="{AB5CA42C-3CFE-F28B-F48F-09BE12C9D9F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808469" y="12183650"/>
            <a:ext cx="1841838" cy="1331688"/>
          </a:xfrm>
          <a:prstGeom prst="rect">
            <a:avLst/>
          </a:prstGeom>
        </p:spPr>
      </p:pic>
      <p:sp>
        <p:nvSpPr>
          <p:cNvPr id="7" name="CasellaDiTesto 6">
            <a:extLst>
              <a:ext uri="{FF2B5EF4-FFF2-40B4-BE49-F238E27FC236}">
                <a16:creationId xmlns:a16="http://schemas.microsoft.com/office/drawing/2014/main" id="{A2F98DDE-7F91-DF05-A546-A8331FF0AA2C}"/>
              </a:ext>
            </a:extLst>
          </p:cNvPr>
          <p:cNvSpPr txBox="1"/>
          <p:nvPr/>
        </p:nvSpPr>
        <p:spPr>
          <a:xfrm>
            <a:off x="18889638" y="3905772"/>
            <a:ext cx="5336594" cy="9031960"/>
          </a:xfrm>
          <a:prstGeom prst="rect">
            <a:avLst/>
          </a:prstGeom>
          <a:noFill/>
        </p:spPr>
        <p:txBody>
          <a:bodyPr wrap="square">
            <a:spAutoFit/>
          </a:bodyPr>
          <a:lstStyle/>
          <a:p>
            <a:pPr>
              <a:lnSpc>
                <a:spcPts val="4400"/>
              </a:lnSpc>
            </a:pPr>
            <a:r>
              <a:rPr lang="it-IT" sz="1800" b="1" i="1" dirty="0">
                <a:latin typeface="Arial" panose="020B0604020202020204" pitchFamily="34" charset="0"/>
                <a:cs typeface="Arial" panose="020B0604020202020204" pitchFamily="34" charset="0"/>
              </a:rPr>
              <a:t>MEMBERS</a:t>
            </a:r>
            <a:r>
              <a:rPr lang="it-IT" sz="1800" i="1" dirty="0">
                <a:latin typeface="Arial" panose="020B0604020202020204" pitchFamily="34" charset="0"/>
                <a:cs typeface="Arial" panose="020B0604020202020204" pitchFamily="34" charset="0"/>
              </a:rPr>
              <a:t> of the consortium LIFE SUPERHERO:  </a:t>
            </a:r>
          </a:p>
          <a:p>
            <a:pPr>
              <a:lnSpc>
                <a:spcPts val="4400"/>
              </a:lnSpc>
            </a:pPr>
            <a:endParaRPr lang="it-IT" sz="1800" b="1" dirty="0">
              <a:latin typeface="Arial" panose="020B0604020202020204" pitchFamily="34" charset="0"/>
              <a:cs typeface="Arial" panose="020B0604020202020204" pitchFamily="34" charset="0"/>
            </a:endParaRPr>
          </a:p>
          <a:p>
            <a:pPr marL="571500" indent="-571500">
              <a:lnSpc>
                <a:spcPts val="4400"/>
              </a:lnSpc>
              <a:buFont typeface="Arial" panose="020B0604020202020204" pitchFamily="34" charset="0"/>
              <a:buChar char="•"/>
            </a:pPr>
            <a:r>
              <a:rPr lang="it-IT" sz="1800" b="1" dirty="0">
                <a:latin typeface="Arial" panose="020B0604020202020204" pitchFamily="34" charset="0"/>
                <a:cs typeface="Arial" panose="020B0604020202020204" pitchFamily="34" charset="0"/>
              </a:rPr>
              <a:t>Azienda Casa Emilia Romagna di Reggio Emilia – </a:t>
            </a:r>
            <a:r>
              <a:rPr lang="it-IT" sz="1800" b="1" u="sng" dirty="0">
                <a:latin typeface="Arial" panose="020B0604020202020204" pitchFamily="34" charset="0"/>
                <a:cs typeface="Arial" panose="020B0604020202020204" pitchFamily="34" charset="0"/>
              </a:rPr>
              <a:t>ACER</a:t>
            </a:r>
            <a:endParaRPr lang="it-IT" sz="1800" b="1" dirty="0">
              <a:latin typeface="Arial" panose="020B0604020202020204" pitchFamily="34" charset="0"/>
              <a:cs typeface="Arial" panose="020B0604020202020204" pitchFamily="34" charset="0"/>
            </a:endParaRPr>
          </a:p>
          <a:p>
            <a:pPr marL="571500" indent="-571500">
              <a:lnSpc>
                <a:spcPts val="4400"/>
              </a:lnSpc>
              <a:buFont typeface="Arial" panose="020B0604020202020204" pitchFamily="34" charset="0"/>
              <a:buChar char="•"/>
            </a:pPr>
            <a:r>
              <a:rPr lang="it-IT" sz="1800" b="1" u="sng" dirty="0">
                <a:latin typeface="Arial" panose="020B0604020202020204" pitchFamily="34" charset="0"/>
                <a:cs typeface="Arial" panose="020B0604020202020204" pitchFamily="34" charset="0"/>
              </a:rPr>
              <a:t>COMRE</a:t>
            </a:r>
            <a:r>
              <a:rPr lang="it-IT" sz="1800" b="1" dirty="0">
                <a:latin typeface="Arial" panose="020B0604020202020204" pitchFamily="34" charset="0"/>
                <a:cs typeface="Arial" panose="020B0604020202020204" pitchFamily="34" charset="0"/>
              </a:rPr>
              <a:t> - Comune di Reggio Emilia</a:t>
            </a:r>
          </a:p>
          <a:p>
            <a:pPr marL="571500" indent="-571500">
              <a:lnSpc>
                <a:spcPts val="4400"/>
              </a:lnSpc>
              <a:buFont typeface="Arial" panose="020B0604020202020204" pitchFamily="34" charset="0"/>
              <a:buChar char="•"/>
            </a:pPr>
            <a:r>
              <a:rPr lang="it-IT" sz="1800" b="1" dirty="0">
                <a:latin typeface="Arial" panose="020B0604020202020204" pitchFamily="34" charset="0"/>
                <a:cs typeface="Arial" panose="020B0604020202020204" pitchFamily="34" charset="0"/>
              </a:rPr>
              <a:t>CONFINDUSTRIA CERAMICA – </a:t>
            </a:r>
            <a:r>
              <a:rPr lang="it-IT" sz="1800" b="1" u="sng" dirty="0">
                <a:latin typeface="Arial" panose="020B0604020202020204" pitchFamily="34" charset="0"/>
                <a:cs typeface="Arial" panose="020B0604020202020204" pitchFamily="34" charset="0"/>
              </a:rPr>
              <a:t>CONFCER</a:t>
            </a:r>
          </a:p>
          <a:p>
            <a:pPr marL="571500" indent="-571500">
              <a:lnSpc>
                <a:spcPts val="4400"/>
              </a:lnSpc>
              <a:buFont typeface="Arial" panose="020B0604020202020204" pitchFamily="34" charset="0"/>
              <a:buChar char="•"/>
            </a:pPr>
            <a:r>
              <a:rPr lang="it-IT" sz="1800" b="1" u="sng" dirty="0">
                <a:latin typeface="Arial" panose="020B0604020202020204" pitchFamily="34" charset="0"/>
                <a:cs typeface="Arial" panose="020B0604020202020204" pitchFamily="34" charset="0"/>
              </a:rPr>
              <a:t>CTMNC</a:t>
            </a:r>
            <a:r>
              <a:rPr lang="it-IT" sz="1800" b="1" dirty="0">
                <a:latin typeface="Arial" panose="020B0604020202020204" pitchFamily="34" charset="0"/>
                <a:cs typeface="Arial" panose="020B0604020202020204" pitchFamily="34" charset="0"/>
              </a:rPr>
              <a:t> - Centre Technique del </a:t>
            </a:r>
            <a:r>
              <a:rPr lang="it-IT" sz="1800" b="1" dirty="0" err="1">
                <a:latin typeface="Arial" panose="020B0604020202020204" pitchFamily="34" charset="0"/>
                <a:cs typeface="Arial" panose="020B0604020202020204" pitchFamily="34" charset="0"/>
              </a:rPr>
              <a:t>Matériaux</a:t>
            </a:r>
            <a:r>
              <a:rPr lang="it-IT" sz="1800" b="1" dirty="0">
                <a:latin typeface="Arial" panose="020B0604020202020204" pitchFamily="34" charset="0"/>
                <a:cs typeface="Arial" panose="020B0604020202020204" pitchFamily="34" charset="0"/>
              </a:rPr>
              <a:t> </a:t>
            </a:r>
            <a:r>
              <a:rPr lang="it-IT" sz="1800" b="1" dirty="0" err="1">
                <a:latin typeface="Arial" panose="020B0604020202020204" pitchFamily="34" charset="0"/>
                <a:cs typeface="Arial" panose="020B0604020202020204" pitchFamily="34" charset="0"/>
              </a:rPr>
              <a:t>Naturels</a:t>
            </a:r>
            <a:r>
              <a:rPr lang="it-IT" sz="1800" b="1" dirty="0">
                <a:latin typeface="Arial" panose="020B0604020202020204" pitchFamily="34" charset="0"/>
                <a:cs typeface="Arial" panose="020B0604020202020204" pitchFamily="34" charset="0"/>
              </a:rPr>
              <a:t> de Construction</a:t>
            </a:r>
          </a:p>
          <a:p>
            <a:pPr marL="571500" indent="-571500">
              <a:lnSpc>
                <a:spcPts val="4400"/>
              </a:lnSpc>
              <a:buFont typeface="Arial" panose="020B0604020202020204" pitchFamily="34" charset="0"/>
              <a:buChar char="•"/>
            </a:pPr>
            <a:r>
              <a:rPr lang="it-IT" sz="1800" b="1" dirty="0">
                <a:latin typeface="Arial" panose="020B0604020202020204" pitchFamily="34" charset="0"/>
                <a:cs typeface="Arial" panose="020B0604020202020204" pitchFamily="34" charset="0"/>
              </a:rPr>
              <a:t>Edilians SAS - </a:t>
            </a:r>
            <a:r>
              <a:rPr lang="it-IT" sz="1800" b="1" u="sng" dirty="0">
                <a:latin typeface="Arial" panose="020B0604020202020204" pitchFamily="34" charset="0"/>
                <a:cs typeface="Arial" panose="020B0604020202020204" pitchFamily="34" charset="0"/>
              </a:rPr>
              <a:t>EDILIANS</a:t>
            </a:r>
          </a:p>
          <a:p>
            <a:pPr marL="571500" indent="-571500">
              <a:lnSpc>
                <a:spcPts val="4400"/>
              </a:lnSpc>
              <a:buFont typeface="Arial" panose="020B0604020202020204" pitchFamily="34" charset="0"/>
              <a:buChar char="•"/>
            </a:pPr>
            <a:r>
              <a:rPr lang="it-IT" sz="1800" b="1" u="sng" dirty="0">
                <a:latin typeface="Arial" panose="020B0604020202020204" pitchFamily="34" charset="0"/>
                <a:cs typeface="Arial" panose="020B0604020202020204" pitchFamily="34" charset="0"/>
              </a:rPr>
              <a:t>HYSPALIT</a:t>
            </a:r>
            <a:r>
              <a:rPr lang="it-IT" sz="1800" b="1" dirty="0">
                <a:latin typeface="Arial" panose="020B0604020202020204" pitchFamily="34" charset="0"/>
                <a:cs typeface="Arial" panose="020B0604020202020204" pitchFamily="34" charset="0"/>
              </a:rPr>
              <a:t> - </a:t>
            </a:r>
            <a:r>
              <a:rPr lang="it-IT" sz="1800" b="1" dirty="0" err="1">
                <a:latin typeface="Arial" panose="020B0604020202020204" pitchFamily="34" charset="0"/>
                <a:cs typeface="Arial" panose="020B0604020202020204" pitchFamily="34" charset="0"/>
              </a:rPr>
              <a:t>Asociaciòn</a:t>
            </a:r>
            <a:r>
              <a:rPr lang="it-IT" sz="1800" b="1" dirty="0">
                <a:latin typeface="Arial" panose="020B0604020202020204" pitchFamily="34" charset="0"/>
                <a:cs typeface="Arial" panose="020B0604020202020204" pitchFamily="34" charset="0"/>
              </a:rPr>
              <a:t> </a:t>
            </a:r>
            <a:r>
              <a:rPr lang="it-IT" sz="1800" b="1" dirty="0" err="1">
                <a:latin typeface="Arial" panose="020B0604020202020204" pitchFamily="34" charset="0"/>
                <a:cs typeface="Arial" panose="020B0604020202020204" pitchFamily="34" charset="0"/>
              </a:rPr>
              <a:t>Española</a:t>
            </a:r>
            <a:r>
              <a:rPr lang="it-IT" sz="1800" b="1" dirty="0">
                <a:latin typeface="Arial" panose="020B0604020202020204" pitchFamily="34" charset="0"/>
                <a:cs typeface="Arial" panose="020B0604020202020204" pitchFamily="34" charset="0"/>
              </a:rPr>
              <a:t> de </a:t>
            </a:r>
            <a:r>
              <a:rPr lang="it-IT" sz="1800" b="1" dirty="0" err="1">
                <a:latin typeface="Arial" panose="020B0604020202020204" pitchFamily="34" charset="0"/>
                <a:cs typeface="Arial" panose="020B0604020202020204" pitchFamily="34" charset="0"/>
              </a:rPr>
              <a:t>Fabricantes</a:t>
            </a:r>
            <a:r>
              <a:rPr lang="it-IT" sz="1800" b="1" dirty="0">
                <a:latin typeface="Arial" panose="020B0604020202020204" pitchFamily="34" charset="0"/>
                <a:cs typeface="Arial" panose="020B0604020202020204" pitchFamily="34" charset="0"/>
              </a:rPr>
              <a:t> de </a:t>
            </a:r>
            <a:r>
              <a:rPr lang="it-IT" sz="1800" b="1" dirty="0" err="1">
                <a:latin typeface="Arial" panose="020B0604020202020204" pitchFamily="34" charset="0"/>
                <a:cs typeface="Arial" panose="020B0604020202020204" pitchFamily="34" charset="0"/>
              </a:rPr>
              <a:t>Ladrillos</a:t>
            </a:r>
            <a:r>
              <a:rPr lang="it-IT" sz="1800" b="1" dirty="0">
                <a:latin typeface="Arial" panose="020B0604020202020204" pitchFamily="34" charset="0"/>
                <a:cs typeface="Arial" panose="020B0604020202020204" pitchFamily="34" charset="0"/>
              </a:rPr>
              <a:t> y </a:t>
            </a:r>
            <a:r>
              <a:rPr lang="it-IT" sz="1800" b="1" dirty="0" err="1">
                <a:latin typeface="Arial" panose="020B0604020202020204" pitchFamily="34" charset="0"/>
                <a:cs typeface="Arial" panose="020B0604020202020204" pitchFamily="34" charset="0"/>
              </a:rPr>
              <a:t>Tejas</a:t>
            </a:r>
            <a:r>
              <a:rPr lang="it-IT" sz="1800" b="1" dirty="0">
                <a:latin typeface="Arial" panose="020B0604020202020204" pitchFamily="34" charset="0"/>
                <a:cs typeface="Arial" panose="020B0604020202020204" pitchFamily="34" charset="0"/>
              </a:rPr>
              <a:t> de </a:t>
            </a:r>
            <a:r>
              <a:rPr lang="it-IT" sz="1800" b="1" dirty="0" err="1">
                <a:latin typeface="Arial" panose="020B0604020202020204" pitchFamily="34" charset="0"/>
                <a:cs typeface="Arial" panose="020B0604020202020204" pitchFamily="34" charset="0"/>
              </a:rPr>
              <a:t>Arcilla</a:t>
            </a:r>
            <a:r>
              <a:rPr lang="it-IT" sz="1800" b="1" dirty="0">
                <a:latin typeface="Arial" panose="020B0604020202020204" pitchFamily="34" charset="0"/>
                <a:cs typeface="Arial" panose="020B0604020202020204" pitchFamily="34" charset="0"/>
              </a:rPr>
              <a:t> </a:t>
            </a:r>
            <a:r>
              <a:rPr lang="it-IT" sz="1800" b="1" dirty="0" err="1">
                <a:latin typeface="Arial" panose="020B0604020202020204" pitchFamily="34" charset="0"/>
                <a:cs typeface="Arial" panose="020B0604020202020204" pitchFamily="34" charset="0"/>
              </a:rPr>
              <a:t>Cocida</a:t>
            </a:r>
            <a:endParaRPr lang="it-IT" sz="1800" b="1" dirty="0">
              <a:latin typeface="Arial" panose="020B0604020202020204" pitchFamily="34" charset="0"/>
              <a:cs typeface="Arial" panose="020B0604020202020204" pitchFamily="34" charset="0"/>
            </a:endParaRPr>
          </a:p>
          <a:p>
            <a:pPr marL="571500" indent="-571500">
              <a:lnSpc>
                <a:spcPts val="4400"/>
              </a:lnSpc>
              <a:buFont typeface="Arial" panose="020B0604020202020204" pitchFamily="34" charset="0"/>
              <a:buChar char="•"/>
            </a:pPr>
            <a:r>
              <a:rPr lang="it-IT" sz="1800" b="1" dirty="0">
                <a:solidFill>
                  <a:schemeClr val="accent2"/>
                </a:solidFill>
                <a:latin typeface="Arial" panose="020B0604020202020204" pitchFamily="34" charset="0"/>
                <a:cs typeface="Arial" panose="020B0604020202020204" pitchFamily="34" charset="0"/>
              </a:rPr>
              <a:t>Industrie Cotto Possagno S.p.A. - </a:t>
            </a:r>
            <a:r>
              <a:rPr lang="it-IT" sz="1800" b="1" u="sng" dirty="0">
                <a:solidFill>
                  <a:schemeClr val="accent2"/>
                </a:solidFill>
                <a:latin typeface="Arial" panose="020B0604020202020204" pitchFamily="34" charset="0"/>
                <a:cs typeface="Arial" panose="020B0604020202020204" pitchFamily="34" charset="0"/>
              </a:rPr>
              <a:t>ICP</a:t>
            </a:r>
          </a:p>
          <a:p>
            <a:pPr marL="571500" indent="-571500">
              <a:lnSpc>
                <a:spcPts val="4400"/>
              </a:lnSpc>
              <a:buFont typeface="Arial" panose="020B0604020202020204" pitchFamily="34" charset="0"/>
              <a:buChar char="•"/>
            </a:pPr>
            <a:r>
              <a:rPr lang="it-IT" sz="1800" b="1" u="sng" dirty="0">
                <a:latin typeface="Arial" panose="020B0604020202020204" pitchFamily="34" charset="0"/>
                <a:cs typeface="Arial" panose="020B0604020202020204" pitchFamily="34" charset="0"/>
              </a:rPr>
              <a:t>TERREAL</a:t>
            </a:r>
            <a:r>
              <a:rPr lang="it-IT" sz="1800" b="1" dirty="0">
                <a:latin typeface="Arial" panose="020B0604020202020204" pitchFamily="34" charset="0"/>
                <a:cs typeface="Arial" panose="020B0604020202020204" pitchFamily="34" charset="0"/>
              </a:rPr>
              <a:t> - Terreal Italia S.r.l.</a:t>
            </a:r>
          </a:p>
          <a:p>
            <a:pPr marL="571500" indent="-571500">
              <a:lnSpc>
                <a:spcPts val="4400"/>
              </a:lnSpc>
              <a:buFont typeface="Arial" panose="020B0604020202020204" pitchFamily="34" charset="0"/>
              <a:buChar char="•"/>
            </a:pPr>
            <a:r>
              <a:rPr lang="it-IT" sz="1800" b="1" dirty="0">
                <a:latin typeface="Arial" panose="020B0604020202020204" pitchFamily="34" charset="0"/>
                <a:cs typeface="Arial" panose="020B0604020202020204" pitchFamily="34" charset="0"/>
              </a:rPr>
              <a:t>Università Politecnica delle Marche – </a:t>
            </a:r>
            <a:r>
              <a:rPr lang="it-IT" sz="1800" b="1" u="sng" dirty="0">
                <a:latin typeface="Arial" panose="020B0604020202020204" pitchFamily="34" charset="0"/>
                <a:cs typeface="Arial" panose="020B0604020202020204" pitchFamily="34" charset="0"/>
              </a:rPr>
              <a:t>UNIVPM</a:t>
            </a:r>
            <a:endParaRPr lang="it-IT" sz="1800" u="sng" dirty="0">
              <a:latin typeface="Arial" panose="020B0604020202020204" pitchFamily="34" charset="0"/>
              <a:cs typeface="Arial" panose="020B0604020202020204"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390"/>
                                        </p:tgtEl>
                                        <p:attrNameLst>
                                          <p:attrName>style.visibility</p:attrName>
                                        </p:attrNameLst>
                                      </p:cBhvr>
                                      <p:to>
                                        <p:strVal val="visible"/>
                                      </p:to>
                                    </p:set>
                                    <p:animEffect transition="in" filter="fade">
                                      <p:cBhvr>
                                        <p:cTn id="7" dur="500"/>
                                        <p:tgtEl>
                                          <p:spTgt spid="16390"/>
                                        </p:tgtEl>
                                      </p:cBhvr>
                                    </p:animEffect>
                                  </p:childTnLst>
                                </p:cTn>
                              </p:par>
                              <p:par>
                                <p:cTn id="8" presetID="10" presetClass="entr" presetSubtype="0" fill="hold" nodeType="withEffect">
                                  <p:stCondLst>
                                    <p:cond delay="0"/>
                                  </p:stCondLst>
                                  <p:childTnLst>
                                    <p:set>
                                      <p:cBhvr>
                                        <p:cTn id="9" dur="1" fill="hold">
                                          <p:stCondLst>
                                            <p:cond delay="0"/>
                                          </p:stCondLst>
                                        </p:cTn>
                                        <p:tgtEl>
                                          <p:spTgt spid="16401"/>
                                        </p:tgtEl>
                                        <p:attrNameLst>
                                          <p:attrName>style.visibility</p:attrName>
                                        </p:attrNameLst>
                                      </p:cBhvr>
                                      <p:to>
                                        <p:strVal val="visible"/>
                                      </p:to>
                                    </p:set>
                                    <p:animEffect transition="in" filter="fade">
                                      <p:cBhvr>
                                        <p:cTn id="10" dur="500"/>
                                        <p:tgtEl>
                                          <p:spTgt spid="16401"/>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6393"/>
                                        </p:tgtEl>
                                        <p:attrNameLst>
                                          <p:attrName>style.visibility</p:attrName>
                                        </p:attrNameLst>
                                      </p:cBhvr>
                                      <p:to>
                                        <p:strVal val="visible"/>
                                      </p:to>
                                    </p:set>
                                    <p:animEffect transition="in" filter="fade">
                                      <p:cBhvr>
                                        <p:cTn id="15" dur="500"/>
                                        <p:tgtEl>
                                          <p:spTgt spid="16393"/>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6391"/>
                                        </p:tgtEl>
                                        <p:attrNameLst>
                                          <p:attrName>style.visibility</p:attrName>
                                        </p:attrNameLst>
                                      </p:cBhvr>
                                      <p:to>
                                        <p:strVal val="visible"/>
                                      </p:to>
                                    </p:set>
                                    <p:animEffect transition="in" filter="fade">
                                      <p:cBhvr>
                                        <p:cTn id="18" dur="500"/>
                                        <p:tgtEl>
                                          <p:spTgt spid="16391"/>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6397"/>
                                        </p:tgtEl>
                                        <p:attrNameLst>
                                          <p:attrName>style.visibility</p:attrName>
                                        </p:attrNameLst>
                                      </p:cBhvr>
                                      <p:to>
                                        <p:strVal val="visible"/>
                                      </p:to>
                                    </p:set>
                                    <p:animEffect transition="in" filter="fade">
                                      <p:cBhvr>
                                        <p:cTn id="23" dur="500"/>
                                        <p:tgtEl>
                                          <p:spTgt spid="16397"/>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6394"/>
                                        </p:tgtEl>
                                        <p:attrNameLst>
                                          <p:attrName>style.visibility</p:attrName>
                                        </p:attrNameLst>
                                      </p:cBhvr>
                                      <p:to>
                                        <p:strVal val="visible"/>
                                      </p:to>
                                    </p:set>
                                    <p:animEffect transition="in" filter="fade">
                                      <p:cBhvr>
                                        <p:cTn id="28" dur="500"/>
                                        <p:tgtEl>
                                          <p:spTgt spid="16394"/>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6395"/>
                                        </p:tgtEl>
                                        <p:attrNameLst>
                                          <p:attrName>style.visibility</p:attrName>
                                        </p:attrNameLst>
                                      </p:cBhvr>
                                      <p:to>
                                        <p:strVal val="visible"/>
                                      </p:to>
                                    </p:set>
                                    <p:animEffect transition="in" filter="fade">
                                      <p:cBhvr>
                                        <p:cTn id="31" dur="500"/>
                                        <p:tgtEl>
                                          <p:spTgt spid="163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90" grpId="0"/>
      <p:bldP spid="16391" grpId="0"/>
      <p:bldP spid="16393" grpId="0"/>
      <p:bldP spid="16394" grpId="0"/>
      <p:bldP spid="16395" grpId="0"/>
      <p:bldP spid="16397"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CasellaDiTesto 5">
            <a:extLst>
              <a:ext uri="{FF2B5EF4-FFF2-40B4-BE49-F238E27FC236}">
                <a16:creationId xmlns:a16="http://schemas.microsoft.com/office/drawing/2014/main" id="{F8E60D8C-9C28-47B9-8F93-2CA190EACF2A}"/>
              </a:ext>
            </a:extLst>
          </p:cNvPr>
          <p:cNvSpPr txBox="1">
            <a:spLocks noChangeArrowheads="1"/>
          </p:cNvSpPr>
          <p:nvPr/>
        </p:nvSpPr>
        <p:spPr bwMode="auto">
          <a:xfrm>
            <a:off x="6868632" y="1242484"/>
            <a:ext cx="12961764"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rebuchet MS" panose="020B0603020202020204" pitchFamily="34" charset="0"/>
                <a:ea typeface="ＭＳ Ｐゴシック" panose="020B0600070205080204" pitchFamily="34" charset="-128"/>
              </a:defRPr>
            </a:lvl1pPr>
            <a:lvl2pPr marL="742950" indent="-285750">
              <a:defRPr sz="2400">
                <a:solidFill>
                  <a:schemeClr val="tx1"/>
                </a:solidFill>
                <a:latin typeface="Trebuchet MS" panose="020B0603020202020204" pitchFamily="34" charset="0"/>
                <a:ea typeface="ＭＳ Ｐゴシック" panose="020B0600070205080204" pitchFamily="34" charset="-128"/>
              </a:defRPr>
            </a:lvl2pPr>
            <a:lvl3pPr marL="1143000" indent="-228600">
              <a:defRPr sz="2400">
                <a:solidFill>
                  <a:schemeClr val="tx1"/>
                </a:solidFill>
                <a:latin typeface="Trebuchet MS" panose="020B0603020202020204" pitchFamily="34" charset="0"/>
                <a:ea typeface="ＭＳ Ｐゴシック" panose="020B0600070205080204" pitchFamily="34" charset="-128"/>
              </a:defRPr>
            </a:lvl3pPr>
            <a:lvl4pPr marL="1600200" indent="-228600">
              <a:defRPr sz="2400">
                <a:solidFill>
                  <a:schemeClr val="tx1"/>
                </a:solidFill>
                <a:latin typeface="Trebuchet MS" panose="020B0603020202020204" pitchFamily="34" charset="0"/>
                <a:ea typeface="ＭＳ Ｐゴシック" panose="020B0600070205080204" pitchFamily="34" charset="-128"/>
              </a:defRPr>
            </a:lvl4pPr>
            <a:lvl5pPr marL="2057400" indent="-228600">
              <a:defRPr sz="24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9pPr>
          </a:lstStyle>
          <a:p>
            <a:r>
              <a:rPr lang="en-GB" altLang="en-US" sz="5600" b="1" dirty="0">
                <a:latin typeface="+mn-lt"/>
              </a:rPr>
              <a:t>PUNTI SALIENTI DEL PROGETTO</a:t>
            </a:r>
          </a:p>
        </p:txBody>
      </p:sp>
      <p:sp>
        <p:nvSpPr>
          <p:cNvPr id="18436" name="CasellaDiTesto 7">
            <a:extLst>
              <a:ext uri="{FF2B5EF4-FFF2-40B4-BE49-F238E27FC236}">
                <a16:creationId xmlns:a16="http://schemas.microsoft.com/office/drawing/2014/main" id="{66C76299-40CD-4650-A290-71D2FC4CED55}"/>
              </a:ext>
            </a:extLst>
          </p:cNvPr>
          <p:cNvSpPr txBox="1">
            <a:spLocks noChangeArrowheads="1"/>
          </p:cNvSpPr>
          <p:nvPr/>
        </p:nvSpPr>
        <p:spPr bwMode="auto">
          <a:xfrm>
            <a:off x="928608" y="2503225"/>
            <a:ext cx="22904160" cy="56323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5750" indent="-285750">
              <a:defRPr sz="2400">
                <a:solidFill>
                  <a:schemeClr val="tx1"/>
                </a:solidFill>
                <a:latin typeface="Trebuchet MS" panose="020B0603020202020204" pitchFamily="34" charset="0"/>
                <a:ea typeface="ＭＳ Ｐゴシック" panose="020B0600070205080204" pitchFamily="34" charset="-128"/>
              </a:defRPr>
            </a:lvl1pPr>
            <a:lvl2pPr marL="742950" indent="-285750">
              <a:defRPr sz="2400">
                <a:solidFill>
                  <a:schemeClr val="tx1"/>
                </a:solidFill>
                <a:latin typeface="Trebuchet MS" panose="020B0603020202020204" pitchFamily="34" charset="0"/>
                <a:ea typeface="ＭＳ Ｐゴシック" panose="020B0600070205080204" pitchFamily="34" charset="-128"/>
              </a:defRPr>
            </a:lvl2pPr>
            <a:lvl3pPr marL="1143000" indent="-228600">
              <a:defRPr sz="2400">
                <a:solidFill>
                  <a:schemeClr val="tx1"/>
                </a:solidFill>
                <a:latin typeface="Trebuchet MS" panose="020B0603020202020204" pitchFamily="34" charset="0"/>
                <a:ea typeface="ＭＳ Ｐゴシック" panose="020B0600070205080204" pitchFamily="34" charset="-128"/>
              </a:defRPr>
            </a:lvl3pPr>
            <a:lvl4pPr marL="1600200" indent="-228600">
              <a:defRPr sz="2400">
                <a:solidFill>
                  <a:schemeClr val="tx1"/>
                </a:solidFill>
                <a:latin typeface="Trebuchet MS" panose="020B0603020202020204" pitchFamily="34" charset="0"/>
                <a:ea typeface="ＭＳ Ｐゴシック" panose="020B0600070205080204" pitchFamily="34" charset="-128"/>
              </a:defRPr>
            </a:lvl4pPr>
            <a:lvl5pPr marL="2057400" indent="-228600">
              <a:defRPr sz="24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9pPr>
          </a:lstStyle>
          <a:p>
            <a:pPr algn="just">
              <a:spcBef>
                <a:spcPts val="1200"/>
              </a:spcBef>
              <a:spcAft>
                <a:spcPts val="1200"/>
              </a:spcAft>
              <a:buFont typeface="Arial" panose="020B0604020202020204" pitchFamily="34" charset="0"/>
              <a:buChar char="•"/>
            </a:pPr>
            <a:r>
              <a:rPr lang="it-IT" altLang="it-IT" sz="4000" dirty="0">
                <a:latin typeface="Arial" panose="020B0604020202020204" pitchFamily="34" charset="0"/>
                <a:cs typeface="Arial" panose="020B0604020202020204" pitchFamily="34" charset="0"/>
              </a:rPr>
              <a:t>LIFE SUPERHERO combatte l'isola di calore urbana e il surriscaldamento degli edifici e mitiga le emissioni di CO2 e GHG,</a:t>
            </a:r>
          </a:p>
          <a:p>
            <a:pPr algn="just">
              <a:spcBef>
                <a:spcPts val="1200"/>
              </a:spcBef>
              <a:spcAft>
                <a:spcPts val="1200"/>
              </a:spcAft>
              <a:buFont typeface="Arial" panose="020B0604020202020204" pitchFamily="34" charset="0"/>
              <a:buChar char="•"/>
            </a:pPr>
            <a:r>
              <a:rPr lang="it-IT" altLang="it-IT" sz="4000" dirty="0">
                <a:latin typeface="Arial" panose="020B0604020202020204" pitchFamily="34" charset="0"/>
                <a:cs typeface="Arial" panose="020B0604020202020204" pitchFamily="34" charset="0"/>
              </a:rPr>
              <a:t> sfruttando i risultati di LIFE HEROTILE.LIFE SUPERHERO promuove l'adozione di tetti ventilati e permeabili (VPR) come la tecnologia di "raffreddamento passivo" più sostenibile e promettente</a:t>
            </a:r>
          </a:p>
          <a:p>
            <a:pPr algn="just">
              <a:spcBef>
                <a:spcPts val="1200"/>
              </a:spcBef>
              <a:spcAft>
                <a:spcPts val="1200"/>
              </a:spcAft>
              <a:buFont typeface="Arial" panose="020B0604020202020204" pitchFamily="34" charset="0"/>
              <a:buChar char="•"/>
            </a:pPr>
            <a:r>
              <a:rPr lang="it-IT" altLang="it-IT" sz="4000" dirty="0">
                <a:latin typeface="Arial" panose="020B0604020202020204" pitchFamily="34" charset="0"/>
                <a:cs typeface="Arial" panose="020B0604020202020204" pitchFamily="34" charset="0"/>
              </a:rPr>
              <a:t>LIFE SUPERHERO supera le barriere politiche/legislative/di consapevolezza esistenti per diffondere correttamente il VPR e il "tetto basato su HEROTILE" (HBR).LIFE SUPERHERO prevede la partecipazione di produttori e associazioni di centri di ricerca, produttori, comuni e alloggi sociali, inquilini.</a:t>
            </a:r>
          </a:p>
        </p:txBody>
      </p:sp>
      <p:pic>
        <p:nvPicPr>
          <p:cNvPr id="2" name="Immagine 1">
            <a:extLst>
              <a:ext uri="{FF2B5EF4-FFF2-40B4-BE49-F238E27FC236}">
                <a16:creationId xmlns:a16="http://schemas.microsoft.com/office/drawing/2014/main" id="{D0A33B74-8144-5D3C-C793-90C777C3569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84195" y="12158720"/>
            <a:ext cx="3341010" cy="1406204"/>
          </a:xfrm>
          <a:prstGeom prst="rect">
            <a:avLst/>
          </a:prstGeom>
        </p:spPr>
      </p:pic>
      <p:pic>
        <p:nvPicPr>
          <p:cNvPr id="3" name="Immagine 2">
            <a:extLst>
              <a:ext uri="{FF2B5EF4-FFF2-40B4-BE49-F238E27FC236}">
                <a16:creationId xmlns:a16="http://schemas.microsoft.com/office/drawing/2014/main" id="{3FD05DC8-734A-7E4C-4355-00C115A528A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08469" y="12183650"/>
            <a:ext cx="1841838" cy="1331688"/>
          </a:xfrm>
          <a:prstGeom prst="rect">
            <a:avLst/>
          </a:prstGeom>
        </p:spPr>
      </p:pic>
      <p:cxnSp>
        <p:nvCxnSpPr>
          <p:cNvPr id="4" name="Connettore diritto 3">
            <a:extLst>
              <a:ext uri="{FF2B5EF4-FFF2-40B4-BE49-F238E27FC236}">
                <a16:creationId xmlns:a16="http://schemas.microsoft.com/office/drawing/2014/main" id="{351FBC90-0B91-96EB-F873-CA95B6687D94}"/>
              </a:ext>
            </a:extLst>
          </p:cNvPr>
          <p:cNvCxnSpPr>
            <a:cxnSpLocks/>
          </p:cNvCxnSpPr>
          <p:nvPr/>
        </p:nvCxnSpPr>
        <p:spPr>
          <a:xfrm>
            <a:off x="1119004" y="1585172"/>
            <a:ext cx="2280948" cy="0"/>
          </a:xfrm>
          <a:prstGeom prst="line">
            <a:avLst/>
          </a:prstGeom>
          <a:ln w="53975">
            <a:solidFill>
              <a:schemeClr val="tx1"/>
            </a:solidFill>
          </a:ln>
        </p:spPr>
        <p:style>
          <a:lnRef idx="1">
            <a:schemeClr val="accent1"/>
          </a:lnRef>
          <a:fillRef idx="0">
            <a:schemeClr val="accent1"/>
          </a:fillRef>
          <a:effectRef idx="0">
            <a:schemeClr val="accent1"/>
          </a:effectRef>
          <a:fontRef idx="minor">
            <a:schemeClr val="tx1"/>
          </a:fontRef>
        </p:style>
      </p:cxnSp>
      <p:sp>
        <p:nvSpPr>
          <p:cNvPr id="5" name="CasellaDiTesto 4">
            <a:extLst>
              <a:ext uri="{FF2B5EF4-FFF2-40B4-BE49-F238E27FC236}">
                <a16:creationId xmlns:a16="http://schemas.microsoft.com/office/drawing/2014/main" id="{9BFC0275-39FD-631F-2306-B9782AD3791A}"/>
              </a:ext>
            </a:extLst>
          </p:cNvPr>
          <p:cNvSpPr txBox="1"/>
          <p:nvPr/>
        </p:nvSpPr>
        <p:spPr>
          <a:xfrm>
            <a:off x="928606" y="503820"/>
            <a:ext cx="16601196" cy="369332"/>
          </a:xfrm>
          <a:prstGeom prst="rect">
            <a:avLst/>
          </a:prstGeom>
          <a:noFill/>
        </p:spPr>
        <p:txBody>
          <a:bodyPr wrap="square" rtlCol="0">
            <a:spAutoFit/>
          </a:bodyPr>
          <a:lstStyle/>
          <a:p>
            <a:r>
              <a:rPr lang="it-IT" altLang="it-IT" b="1" dirty="0">
                <a:solidFill>
                  <a:schemeClr val="accent2"/>
                </a:solidFill>
                <a:latin typeface="Arial" panose="020B0604020202020204" pitchFamily="34" charset="0"/>
                <a:cs typeface="Arial" panose="020B0604020202020204" pitchFamily="34" charset="0"/>
              </a:rPr>
              <a:t>NUOVO PROGETTO LIFE: SUPERHERO</a:t>
            </a:r>
          </a:p>
        </p:txBody>
      </p:sp>
      <p:pic>
        <p:nvPicPr>
          <p:cNvPr id="6" name="Immagine 6">
            <a:extLst>
              <a:ext uri="{FF2B5EF4-FFF2-40B4-BE49-F238E27FC236}">
                <a16:creationId xmlns:a16="http://schemas.microsoft.com/office/drawing/2014/main" id="{21D19781-C10A-970C-A1F8-B2F51162369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535815" y="7883029"/>
            <a:ext cx="12468639" cy="56323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514499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436"/>
                                        </p:tgtEl>
                                        <p:attrNameLst>
                                          <p:attrName>style.visibility</p:attrName>
                                        </p:attrNameLst>
                                      </p:cBhvr>
                                      <p:to>
                                        <p:strVal val="visible"/>
                                      </p:to>
                                    </p:set>
                                    <p:animEffect transition="in" filter="fade">
                                      <p:cBhvr>
                                        <p:cTn id="7" dur="500"/>
                                        <p:tgtEl>
                                          <p:spTgt spid="1843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6"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sellaDiTesto 4">
            <a:extLst>
              <a:ext uri="{FF2B5EF4-FFF2-40B4-BE49-F238E27FC236}">
                <a16:creationId xmlns:a16="http://schemas.microsoft.com/office/drawing/2014/main" id="{9FA2B853-D96C-42ED-A80B-6922E40B272A}"/>
              </a:ext>
            </a:extLst>
          </p:cNvPr>
          <p:cNvSpPr txBox="1"/>
          <p:nvPr/>
        </p:nvSpPr>
        <p:spPr>
          <a:xfrm>
            <a:off x="710462" y="2379536"/>
            <a:ext cx="22552660" cy="1815882"/>
          </a:xfrm>
          <a:prstGeom prst="rect">
            <a:avLst/>
          </a:prstGeom>
          <a:noFill/>
        </p:spPr>
        <p:txBody>
          <a:bodyPr wrap="square" rtlCol="0">
            <a:spAutoFit/>
          </a:bodyPr>
          <a:lstStyle/>
          <a:p>
            <a:pPr marL="19050">
              <a:spcBef>
                <a:spcPts val="150"/>
              </a:spcBef>
            </a:pPr>
            <a:r>
              <a:rPr lang="it-IT" sz="5600" b="1" dirty="0"/>
              <a:t>Le emissioni di CO2 degli edifici nel mondo è in costante aumento</a:t>
            </a:r>
            <a:endParaRPr lang="it-IT" sz="6400" b="1" spc="-8" dirty="0">
              <a:cs typeface="Calibri"/>
            </a:endParaRPr>
          </a:p>
        </p:txBody>
      </p:sp>
      <p:pic>
        <p:nvPicPr>
          <p:cNvPr id="7" name="Immagine 6">
            <a:extLst>
              <a:ext uri="{FF2B5EF4-FFF2-40B4-BE49-F238E27FC236}">
                <a16:creationId xmlns:a16="http://schemas.microsoft.com/office/drawing/2014/main" id="{EE0C53DA-3856-42C5-B271-AE2500DA4168}"/>
              </a:ext>
            </a:extLst>
          </p:cNvPr>
          <p:cNvPicPr/>
          <p:nvPr/>
        </p:nvPicPr>
        <p:blipFill rotWithShape="1">
          <a:blip r:embed="rId2">
            <a:extLst>
              <a:ext uri="{28A0092B-C50C-407E-A947-70E740481C1C}">
                <a14:useLocalDpi xmlns:a14="http://schemas.microsoft.com/office/drawing/2010/main" val="0"/>
              </a:ext>
            </a:extLst>
          </a:blip>
          <a:srcRect b="-787"/>
          <a:stretch/>
        </p:blipFill>
        <p:spPr bwMode="auto">
          <a:xfrm>
            <a:off x="1074490" y="4245835"/>
            <a:ext cx="11517716" cy="7553898"/>
          </a:xfrm>
          <a:prstGeom prst="rect">
            <a:avLst/>
          </a:prstGeom>
          <a:noFill/>
          <a:ln>
            <a:noFill/>
          </a:ln>
        </p:spPr>
      </p:pic>
      <p:sp>
        <p:nvSpPr>
          <p:cNvPr id="8" name="Segnaposto testo 2">
            <a:extLst>
              <a:ext uri="{FF2B5EF4-FFF2-40B4-BE49-F238E27FC236}">
                <a16:creationId xmlns:a16="http://schemas.microsoft.com/office/drawing/2014/main" id="{D341556D-96D3-4373-81E1-9E1A6E4844F4}"/>
              </a:ext>
            </a:extLst>
          </p:cNvPr>
          <p:cNvSpPr txBox="1">
            <a:spLocks/>
          </p:cNvSpPr>
          <p:nvPr/>
        </p:nvSpPr>
        <p:spPr>
          <a:xfrm>
            <a:off x="12192000" y="6253315"/>
            <a:ext cx="11917920" cy="5734190"/>
          </a:xfrm>
          <a:prstGeom prst="rect">
            <a:avLst/>
          </a:prstGeom>
        </p:spPr>
        <p:txBody>
          <a:bodyPr vert="horz" lIns="182880" tIns="91440" rIns="182880" bIns="9144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buNone/>
            </a:pPr>
            <a:r>
              <a:rPr lang="it-IT" sz="3600" dirty="0">
                <a:latin typeface="Arial" panose="020B0604020202020204" pitchFamily="34" charset="0"/>
                <a:cs typeface="Arial" panose="020B0604020202020204" pitchFamily="34" charset="0"/>
              </a:rPr>
              <a:t>Ipotizzando una superficie adibita con un  tetto pari a soli 100 m</a:t>
            </a:r>
            <a:r>
              <a:rPr lang="it-IT" sz="3600" baseline="30000" dirty="0">
                <a:latin typeface="Arial" panose="020B0604020202020204" pitchFamily="34" charset="0"/>
                <a:cs typeface="Arial" panose="020B0604020202020204" pitchFamily="34" charset="0"/>
              </a:rPr>
              <a:t>2</a:t>
            </a:r>
            <a:r>
              <a:rPr lang="it-IT" sz="3600" dirty="0">
                <a:latin typeface="Arial" panose="020B0604020202020204" pitchFamily="34" charset="0"/>
                <a:cs typeface="Arial" panose="020B0604020202020204" pitchFamily="34" charset="0"/>
              </a:rPr>
              <a:t>, se 500 milioni di tetti  utilizzassero  le nuove tegole HEROTILE traspiranti,  si otterrebbe un</a:t>
            </a:r>
            <a:r>
              <a:rPr lang="it-IT" sz="3600" b="1" dirty="0">
                <a:solidFill>
                  <a:schemeClr val="accent2"/>
                </a:solidFill>
                <a:latin typeface="Arial" panose="020B0604020202020204" pitchFamily="34" charset="0"/>
                <a:cs typeface="Arial" panose="020B0604020202020204" pitchFamily="34" charset="0"/>
              </a:rPr>
              <a:t>  abbattimento annuo  delle emissioni  CO2  paria a 40 milioni di tonnellate</a:t>
            </a:r>
            <a:r>
              <a:rPr lang="it-IT" sz="3600" dirty="0">
                <a:latin typeface="Arial" panose="020B0604020202020204" pitchFamily="34" charset="0"/>
                <a:cs typeface="Arial" panose="020B0604020202020204" pitchFamily="34" charset="0"/>
              </a:rPr>
              <a:t>,  senza tener conto del benefico effetto di riduzione del fenomeno isola di calore nelle città . </a:t>
            </a:r>
            <a:endParaRPr lang="it-IT" sz="3600" baseline="30000" dirty="0">
              <a:latin typeface="Arial" panose="020B0604020202020204" pitchFamily="34" charset="0"/>
              <a:cs typeface="Arial" panose="020B0604020202020204" pitchFamily="34" charset="0"/>
            </a:endParaRPr>
          </a:p>
          <a:p>
            <a:endParaRPr lang="it-IT" sz="3600" dirty="0">
              <a:latin typeface="Arial" panose="020B0604020202020204" pitchFamily="34" charset="0"/>
              <a:cs typeface="Arial" panose="020B0604020202020204" pitchFamily="34" charset="0"/>
            </a:endParaRPr>
          </a:p>
        </p:txBody>
      </p:sp>
      <p:pic>
        <p:nvPicPr>
          <p:cNvPr id="2" name="Immagine 1">
            <a:extLst>
              <a:ext uri="{FF2B5EF4-FFF2-40B4-BE49-F238E27FC236}">
                <a16:creationId xmlns:a16="http://schemas.microsoft.com/office/drawing/2014/main" id="{B14E4FAD-1AC8-674D-001A-F6763594CF0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84195" y="12158720"/>
            <a:ext cx="3341010" cy="1406204"/>
          </a:xfrm>
          <a:prstGeom prst="rect">
            <a:avLst/>
          </a:prstGeom>
        </p:spPr>
      </p:pic>
      <p:pic>
        <p:nvPicPr>
          <p:cNvPr id="3" name="Immagine 2">
            <a:extLst>
              <a:ext uri="{FF2B5EF4-FFF2-40B4-BE49-F238E27FC236}">
                <a16:creationId xmlns:a16="http://schemas.microsoft.com/office/drawing/2014/main" id="{51D3876A-4F39-3EB4-10F6-EBD0BDA8DE4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08469" y="12183650"/>
            <a:ext cx="1841838" cy="1331688"/>
          </a:xfrm>
          <a:prstGeom prst="rect">
            <a:avLst/>
          </a:prstGeom>
        </p:spPr>
      </p:pic>
      <p:cxnSp>
        <p:nvCxnSpPr>
          <p:cNvPr id="4" name="Connettore diritto 3">
            <a:extLst>
              <a:ext uri="{FF2B5EF4-FFF2-40B4-BE49-F238E27FC236}">
                <a16:creationId xmlns:a16="http://schemas.microsoft.com/office/drawing/2014/main" id="{D9F40146-944F-4112-70F7-A580134CF62E}"/>
              </a:ext>
            </a:extLst>
          </p:cNvPr>
          <p:cNvCxnSpPr>
            <a:cxnSpLocks/>
          </p:cNvCxnSpPr>
          <p:nvPr/>
        </p:nvCxnSpPr>
        <p:spPr>
          <a:xfrm>
            <a:off x="1119004" y="1585172"/>
            <a:ext cx="2280948" cy="0"/>
          </a:xfrm>
          <a:prstGeom prst="line">
            <a:avLst/>
          </a:prstGeom>
          <a:ln w="53975">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CasellaDiTesto 10">
            <a:extLst>
              <a:ext uri="{FF2B5EF4-FFF2-40B4-BE49-F238E27FC236}">
                <a16:creationId xmlns:a16="http://schemas.microsoft.com/office/drawing/2014/main" id="{43A51535-8642-472C-7456-F5EDAB36638E}"/>
              </a:ext>
            </a:extLst>
          </p:cNvPr>
          <p:cNvSpPr txBox="1"/>
          <p:nvPr/>
        </p:nvSpPr>
        <p:spPr>
          <a:xfrm>
            <a:off x="928606" y="503820"/>
            <a:ext cx="16601196" cy="369332"/>
          </a:xfrm>
          <a:prstGeom prst="rect">
            <a:avLst/>
          </a:prstGeom>
          <a:noFill/>
        </p:spPr>
        <p:txBody>
          <a:bodyPr wrap="square" rtlCol="0">
            <a:spAutoFit/>
          </a:bodyPr>
          <a:lstStyle/>
          <a:p>
            <a:r>
              <a:rPr lang="it-IT" altLang="it-IT" b="1" dirty="0">
                <a:solidFill>
                  <a:schemeClr val="accent2"/>
                </a:solidFill>
                <a:latin typeface="Arial" panose="020B0604020202020204" pitchFamily="34" charset="0"/>
                <a:cs typeface="Arial" panose="020B0604020202020204" pitchFamily="34" charset="0"/>
              </a:rPr>
              <a:t>PROGETTO LIFE: SUPERHERO</a:t>
            </a:r>
          </a:p>
        </p:txBody>
      </p:sp>
      <p:sp>
        <p:nvSpPr>
          <p:cNvPr id="9" name="CasellaDiTesto 8">
            <a:extLst>
              <a:ext uri="{FF2B5EF4-FFF2-40B4-BE49-F238E27FC236}">
                <a16:creationId xmlns:a16="http://schemas.microsoft.com/office/drawing/2014/main" id="{C707ADE6-0D98-771D-60B7-5736BEA8C7A3}"/>
              </a:ext>
            </a:extLst>
          </p:cNvPr>
          <p:cNvSpPr txBox="1"/>
          <p:nvPr/>
        </p:nvSpPr>
        <p:spPr>
          <a:xfrm>
            <a:off x="12192000" y="3967611"/>
            <a:ext cx="12192000" cy="1651671"/>
          </a:xfrm>
          <a:prstGeom prst="rect">
            <a:avLst/>
          </a:prstGeom>
          <a:noFill/>
        </p:spPr>
        <p:txBody>
          <a:bodyPr wrap="square">
            <a:spAutoFit/>
          </a:bodyPr>
          <a:lstStyle/>
          <a:p>
            <a:pPr>
              <a:lnSpc>
                <a:spcPct val="150000"/>
              </a:lnSpc>
            </a:pPr>
            <a:r>
              <a:rPr lang="it-IT" sz="3600" dirty="0">
                <a:cs typeface="Arial" panose="020B0604020202020204" pitchFamily="34" charset="0"/>
              </a:rPr>
              <a:t>Circa 6 miliardi di persone vivono in zone calde e temperate. </a:t>
            </a:r>
          </a:p>
        </p:txBody>
      </p:sp>
    </p:spTree>
    <p:extLst>
      <p:ext uri="{BB962C8B-B14F-4D97-AF65-F5344CB8AC3E}">
        <p14:creationId xmlns:p14="http://schemas.microsoft.com/office/powerpoint/2010/main" val="23381476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2000"/>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76E8AE-FFF7-464B-8956-68FA6871A6CA}"/>
            </a:ext>
          </a:extLst>
        </p:cNvPr>
        <p:cNvGrpSpPr/>
        <p:nvPr/>
      </p:nvGrpSpPr>
      <p:grpSpPr>
        <a:xfrm>
          <a:off x="0" y="0"/>
          <a:ext cx="0" cy="0"/>
          <a:chOff x="0" y="0"/>
          <a:chExt cx="0" cy="0"/>
        </a:xfrm>
      </p:grpSpPr>
      <p:pic>
        <p:nvPicPr>
          <p:cNvPr id="2050" name="Picture 2">
            <a:extLst>
              <a:ext uri="{FF2B5EF4-FFF2-40B4-BE49-F238E27FC236}">
                <a16:creationId xmlns:a16="http://schemas.microsoft.com/office/drawing/2014/main" id="{6086D174-0F98-3E1B-A48B-B06F58E3B86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22947"/>
          <a:stretch/>
        </p:blipFill>
        <p:spPr bwMode="auto">
          <a:xfrm>
            <a:off x="15680082" y="6404255"/>
            <a:ext cx="6811200" cy="6315254"/>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a:extLst>
              <a:ext uri="{FF2B5EF4-FFF2-40B4-BE49-F238E27FC236}">
                <a16:creationId xmlns:a16="http://schemas.microsoft.com/office/drawing/2014/main" id="{EC5DDE4E-9A2B-E610-CA60-43C1C0E0F83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8894" t="10800" r="16138" b="11501"/>
          <a:stretch/>
        </p:blipFill>
        <p:spPr bwMode="auto">
          <a:xfrm>
            <a:off x="1030760" y="2396601"/>
            <a:ext cx="6631812" cy="4461402"/>
          </a:xfrm>
          <a:prstGeom prst="rect">
            <a:avLst/>
          </a:prstGeom>
          <a:noFill/>
          <a:extLst>
            <a:ext uri="{909E8E84-426E-40DD-AFC4-6F175D3DCCD1}">
              <a14:hiddenFill xmlns:a14="http://schemas.microsoft.com/office/drawing/2010/main">
                <a:solidFill>
                  <a:srgbClr val="FFFFFF"/>
                </a:solidFill>
              </a14:hiddenFill>
            </a:ext>
          </a:extLst>
        </p:spPr>
      </p:pic>
      <p:sp>
        <p:nvSpPr>
          <p:cNvPr id="9" name="Rettangolo 8">
            <a:extLst>
              <a:ext uri="{FF2B5EF4-FFF2-40B4-BE49-F238E27FC236}">
                <a16:creationId xmlns:a16="http://schemas.microsoft.com/office/drawing/2014/main" id="{8C0D9CA8-E567-C0CD-D006-D469893BD029}"/>
              </a:ext>
            </a:extLst>
          </p:cNvPr>
          <p:cNvSpPr/>
          <p:nvPr/>
        </p:nvSpPr>
        <p:spPr>
          <a:xfrm>
            <a:off x="8879632" y="2401958"/>
            <a:ext cx="13058760" cy="3833422"/>
          </a:xfrm>
          <a:prstGeom prst="rect">
            <a:avLst/>
          </a:prstGeom>
        </p:spPr>
        <p:txBody>
          <a:bodyPr wrap="square">
            <a:spAutoFit/>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50000"/>
              </a:lnSpc>
            </a:pPr>
            <a:r>
              <a:rPr lang="it-IT" altLang="it-IT" sz="4000" dirty="0">
                <a:solidFill>
                  <a:srgbClr val="000000"/>
                </a:solidFill>
                <a:latin typeface="Arial" panose="020B0604020202020204" pitchFamily="34" charset="0"/>
                <a:cs typeface="Arial" panose="020B0604020202020204" pitchFamily="34" charset="0"/>
              </a:rPr>
              <a:t>Industrie Cotto Possagno è capofila del progetto europeo </a:t>
            </a:r>
            <a:r>
              <a:rPr lang="it-IT" altLang="it-IT" sz="4000" b="1" dirty="0">
                <a:solidFill>
                  <a:srgbClr val="000000"/>
                </a:solidFill>
                <a:latin typeface="Arial" panose="020B0604020202020204" pitchFamily="34" charset="0"/>
                <a:cs typeface="Arial" panose="020B0604020202020204" pitchFamily="34" charset="0"/>
              </a:rPr>
              <a:t>LIFE CAPT-TILE</a:t>
            </a:r>
            <a:r>
              <a:rPr lang="it-IT" altLang="it-IT" sz="4000" dirty="0">
                <a:solidFill>
                  <a:srgbClr val="000000"/>
                </a:solidFill>
                <a:latin typeface="Arial" panose="020B0604020202020204" pitchFamily="34" charset="0"/>
                <a:cs typeface="Arial" panose="020B0604020202020204" pitchFamily="34" charset="0"/>
              </a:rPr>
              <a:t>, che prevede di realizzare soluzioni innovative per un’architettura verde e sostenibile.</a:t>
            </a:r>
          </a:p>
          <a:p>
            <a:pPr>
              <a:lnSpc>
                <a:spcPct val="150000"/>
              </a:lnSpc>
            </a:pPr>
            <a:endParaRPr lang="it-IT" sz="4800" dirty="0">
              <a:solidFill>
                <a:srgbClr val="000000"/>
              </a:solidFill>
              <a:latin typeface="Arial" panose="020B0604020202020204" pitchFamily="34" charset="0"/>
              <a:cs typeface="Arial" panose="020B0604020202020204" pitchFamily="34" charset="0"/>
            </a:endParaRPr>
          </a:p>
        </p:txBody>
      </p:sp>
      <p:sp>
        <p:nvSpPr>
          <p:cNvPr id="12" name="CasellaDiTesto 11">
            <a:extLst>
              <a:ext uri="{FF2B5EF4-FFF2-40B4-BE49-F238E27FC236}">
                <a16:creationId xmlns:a16="http://schemas.microsoft.com/office/drawing/2014/main" id="{389858E9-B054-23BB-3C2B-AF3851C8B4A9}"/>
              </a:ext>
            </a:extLst>
          </p:cNvPr>
          <p:cNvSpPr txBox="1"/>
          <p:nvPr/>
        </p:nvSpPr>
        <p:spPr>
          <a:xfrm>
            <a:off x="1610687" y="7219585"/>
            <a:ext cx="13899090" cy="6247864"/>
          </a:xfrm>
          <a:prstGeom prst="rect">
            <a:avLst/>
          </a:prstGeom>
          <a:noFill/>
        </p:spPr>
        <p:txBody>
          <a:bodyPr wrap="square">
            <a:spAutoFit/>
          </a:bodyPr>
          <a:lstStyle/>
          <a:p>
            <a:r>
              <a:rPr lang="it-IT" sz="4000" dirty="0">
                <a:solidFill>
                  <a:srgbClr val="000000"/>
                </a:solidFill>
                <a:cs typeface="Arial" panose="020B0604020202020204" pitchFamily="34" charset="0"/>
              </a:rPr>
              <a:t>Il progetto si concentrerà sull’integrazione di </a:t>
            </a:r>
            <a:r>
              <a:rPr lang="it-IT" sz="4000" b="1" dirty="0">
                <a:solidFill>
                  <a:srgbClr val="000000"/>
                </a:solidFill>
                <a:cs typeface="Arial" panose="020B0604020202020204" pitchFamily="34" charset="0"/>
              </a:rPr>
              <a:t>tegole in cotto </a:t>
            </a:r>
            <a:r>
              <a:rPr lang="it-IT" sz="4000" dirty="0">
                <a:solidFill>
                  <a:srgbClr val="000000"/>
                </a:solidFill>
                <a:cs typeface="Arial" panose="020B0604020202020204" pitchFamily="34" charset="0"/>
              </a:rPr>
              <a:t>innovative con sistemi di inverdimento urbano </a:t>
            </a:r>
            <a:r>
              <a:rPr lang="it-IT" sz="4000" b="1" dirty="0">
                <a:solidFill>
                  <a:srgbClr val="000000"/>
                </a:solidFill>
                <a:cs typeface="Arial" panose="020B0604020202020204" pitchFamily="34" charset="0"/>
              </a:rPr>
              <a:t>capaci di ospitare uno strato di “suolo minerale” che permettano la crescita di piante </a:t>
            </a:r>
            <a:r>
              <a:rPr lang="it-IT" sz="4000" dirty="0">
                <a:solidFill>
                  <a:srgbClr val="000000"/>
                </a:solidFill>
                <a:cs typeface="Arial" panose="020B0604020202020204" pitchFamily="34" charset="0"/>
              </a:rPr>
              <a:t>su superfici verdi, come tetti e facciate, contribuendo alla cattura del CO2 dall’atmosfera.</a:t>
            </a:r>
          </a:p>
          <a:p>
            <a:endParaRPr lang="it-IT" sz="4000" dirty="0">
              <a:solidFill>
                <a:srgbClr val="000000"/>
              </a:solidFill>
              <a:cs typeface="Arial" panose="020B0604020202020204" pitchFamily="34" charset="0"/>
            </a:endParaRPr>
          </a:p>
          <a:p>
            <a:r>
              <a:rPr lang="it-IT" sz="4000" dirty="0">
                <a:solidFill>
                  <a:srgbClr val="000000"/>
                </a:solidFill>
                <a:cs typeface="Arial" panose="020B0604020202020204" pitchFamily="34" charset="0"/>
              </a:rPr>
              <a:t>La soluzione sarà modulare e facile da posare, con costi di installazione e manutenzione, rendendo accessibili i tetti e le facciate verdi anche per edifici residenziali e contesti a basso reddito.</a:t>
            </a:r>
          </a:p>
        </p:txBody>
      </p:sp>
      <p:sp>
        <p:nvSpPr>
          <p:cNvPr id="2" name="Rettangolo 1">
            <a:extLst>
              <a:ext uri="{FF2B5EF4-FFF2-40B4-BE49-F238E27FC236}">
                <a16:creationId xmlns:a16="http://schemas.microsoft.com/office/drawing/2014/main" id="{875B5F2A-59D5-4A4B-22AF-8298599CDF1C}"/>
              </a:ext>
            </a:extLst>
          </p:cNvPr>
          <p:cNvSpPr/>
          <p:nvPr/>
        </p:nvSpPr>
        <p:spPr>
          <a:xfrm>
            <a:off x="-69940" y="0"/>
            <a:ext cx="740660" cy="13716000"/>
          </a:xfrm>
          <a:prstGeom prst="rect">
            <a:avLst/>
          </a:prstGeom>
          <a:solidFill>
            <a:srgbClr val="F08A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latin typeface="Calibri" panose="020F0502020204030204" pitchFamily="34" charset="0"/>
              <a:ea typeface="Calibri" panose="020F0502020204030204" pitchFamily="34" charset="0"/>
              <a:cs typeface="Calibri" panose="020F0502020204030204" pitchFamily="34" charset="0"/>
            </a:endParaRPr>
          </a:p>
        </p:txBody>
      </p:sp>
      <p:sp>
        <p:nvSpPr>
          <p:cNvPr id="5" name="CasellaDiTesto 4">
            <a:extLst>
              <a:ext uri="{FF2B5EF4-FFF2-40B4-BE49-F238E27FC236}">
                <a16:creationId xmlns:a16="http://schemas.microsoft.com/office/drawing/2014/main" id="{332314AB-6EED-962E-AFC3-C5B4B42223CE}"/>
              </a:ext>
            </a:extLst>
          </p:cNvPr>
          <p:cNvSpPr txBox="1"/>
          <p:nvPr/>
        </p:nvSpPr>
        <p:spPr>
          <a:xfrm>
            <a:off x="2028563" y="219628"/>
            <a:ext cx="19164438" cy="1323439"/>
          </a:xfrm>
          <a:prstGeom prst="rect">
            <a:avLst/>
          </a:prstGeom>
          <a:noFill/>
        </p:spPr>
        <p:txBody>
          <a:bodyPr wrap="square">
            <a:spAutoFit/>
          </a:bodyPr>
          <a:lstStyle/>
          <a:p>
            <a:r>
              <a:rPr lang="it-IT" sz="8000" b="1" dirty="0">
                <a:solidFill>
                  <a:srgbClr val="F08A01"/>
                </a:solidFill>
                <a:cs typeface="Arial" panose="020B0604020202020204" pitchFamily="34" charset="0"/>
              </a:rPr>
              <a:t>L’evoluzione del cotto: il futuro è green</a:t>
            </a:r>
          </a:p>
        </p:txBody>
      </p:sp>
    </p:spTree>
    <p:extLst>
      <p:ext uri="{BB962C8B-B14F-4D97-AF65-F5344CB8AC3E}">
        <p14:creationId xmlns:p14="http://schemas.microsoft.com/office/powerpoint/2010/main" val="410615475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B4A2AA-F133-0310-5ADF-66B4B3BF2630}"/>
            </a:ext>
          </a:extLst>
        </p:cNvPr>
        <p:cNvGrpSpPr/>
        <p:nvPr/>
      </p:nvGrpSpPr>
      <p:grpSpPr>
        <a:xfrm>
          <a:off x="0" y="0"/>
          <a:ext cx="0" cy="0"/>
          <a:chOff x="0" y="0"/>
          <a:chExt cx="0" cy="0"/>
        </a:xfrm>
      </p:grpSpPr>
      <p:pic>
        <p:nvPicPr>
          <p:cNvPr id="1026" name="Picture 2">
            <a:extLst>
              <a:ext uri="{FF2B5EF4-FFF2-40B4-BE49-F238E27FC236}">
                <a16:creationId xmlns:a16="http://schemas.microsoft.com/office/drawing/2014/main" id="{E1ECB3B5-6D5A-DBB9-B269-646A98888EF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8894" t="10800" r="16138" b="11501"/>
          <a:stretch/>
        </p:blipFill>
        <p:spPr bwMode="auto">
          <a:xfrm>
            <a:off x="1030760" y="2396601"/>
            <a:ext cx="6631812" cy="4461402"/>
          </a:xfrm>
          <a:prstGeom prst="rect">
            <a:avLst/>
          </a:prstGeom>
          <a:noFill/>
          <a:extLst>
            <a:ext uri="{909E8E84-426E-40DD-AFC4-6F175D3DCCD1}">
              <a14:hiddenFill xmlns:a14="http://schemas.microsoft.com/office/drawing/2010/main">
                <a:solidFill>
                  <a:srgbClr val="FFFFFF"/>
                </a:solidFill>
              </a14:hiddenFill>
            </a:ext>
          </a:extLst>
        </p:spPr>
      </p:pic>
      <p:sp>
        <p:nvSpPr>
          <p:cNvPr id="9" name="Rettangolo 8">
            <a:extLst>
              <a:ext uri="{FF2B5EF4-FFF2-40B4-BE49-F238E27FC236}">
                <a16:creationId xmlns:a16="http://schemas.microsoft.com/office/drawing/2014/main" id="{334EEF58-B175-6ECA-64D8-8F2F66420C0F}"/>
              </a:ext>
            </a:extLst>
          </p:cNvPr>
          <p:cNvSpPr/>
          <p:nvPr/>
        </p:nvSpPr>
        <p:spPr>
          <a:xfrm>
            <a:off x="8879632" y="2401958"/>
            <a:ext cx="13058760" cy="1986762"/>
          </a:xfrm>
          <a:prstGeom prst="rect">
            <a:avLst/>
          </a:prstGeom>
        </p:spPr>
        <p:txBody>
          <a:bodyPr wrap="square">
            <a:spAutoFit/>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50000"/>
              </a:lnSpc>
            </a:pPr>
            <a:r>
              <a:rPr lang="it-IT" altLang="it-IT" sz="4000" dirty="0">
                <a:solidFill>
                  <a:srgbClr val="000000"/>
                </a:solidFill>
                <a:latin typeface="Arial" panose="020B0604020202020204" pitchFamily="34" charset="0"/>
                <a:cs typeface="Arial" panose="020B0604020202020204" pitchFamily="34" charset="0"/>
              </a:rPr>
              <a:t> </a:t>
            </a:r>
          </a:p>
          <a:p>
            <a:pPr>
              <a:lnSpc>
                <a:spcPct val="150000"/>
              </a:lnSpc>
            </a:pPr>
            <a:endParaRPr lang="it-IT" sz="4800" dirty="0">
              <a:solidFill>
                <a:srgbClr val="000000"/>
              </a:solidFill>
              <a:latin typeface="Arial" panose="020B0604020202020204" pitchFamily="34" charset="0"/>
              <a:cs typeface="Arial" panose="020B0604020202020204" pitchFamily="34" charset="0"/>
            </a:endParaRPr>
          </a:p>
        </p:txBody>
      </p:sp>
      <p:sp>
        <p:nvSpPr>
          <p:cNvPr id="12" name="CasellaDiTesto 11">
            <a:extLst>
              <a:ext uri="{FF2B5EF4-FFF2-40B4-BE49-F238E27FC236}">
                <a16:creationId xmlns:a16="http://schemas.microsoft.com/office/drawing/2014/main" id="{F33E16E8-C80F-7730-A9D0-2A436819CC23}"/>
              </a:ext>
            </a:extLst>
          </p:cNvPr>
          <p:cNvSpPr txBox="1"/>
          <p:nvPr/>
        </p:nvSpPr>
        <p:spPr>
          <a:xfrm>
            <a:off x="1610687" y="7219584"/>
            <a:ext cx="13899090" cy="707886"/>
          </a:xfrm>
          <a:prstGeom prst="rect">
            <a:avLst/>
          </a:prstGeom>
          <a:noFill/>
        </p:spPr>
        <p:txBody>
          <a:bodyPr wrap="square">
            <a:spAutoFit/>
          </a:bodyPr>
          <a:lstStyle/>
          <a:p>
            <a:r>
              <a:rPr lang="it-IT" sz="4000" dirty="0">
                <a:solidFill>
                  <a:srgbClr val="000000"/>
                </a:solidFill>
                <a:cs typeface="Arial" panose="020B0604020202020204" pitchFamily="34" charset="0"/>
              </a:rPr>
              <a:t> </a:t>
            </a:r>
          </a:p>
        </p:txBody>
      </p:sp>
      <p:sp>
        <p:nvSpPr>
          <p:cNvPr id="2" name="Rettangolo 1">
            <a:extLst>
              <a:ext uri="{FF2B5EF4-FFF2-40B4-BE49-F238E27FC236}">
                <a16:creationId xmlns:a16="http://schemas.microsoft.com/office/drawing/2014/main" id="{E046DD50-E48A-1394-7A74-EC7A6746F5CC}"/>
              </a:ext>
            </a:extLst>
          </p:cNvPr>
          <p:cNvSpPr/>
          <p:nvPr/>
        </p:nvSpPr>
        <p:spPr>
          <a:xfrm>
            <a:off x="-4700" y="0"/>
            <a:ext cx="781751" cy="13716000"/>
          </a:xfrm>
          <a:prstGeom prst="rect">
            <a:avLst/>
          </a:prstGeom>
          <a:solidFill>
            <a:srgbClr val="F08A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latin typeface="Calibri" panose="020F0502020204030204" pitchFamily="34" charset="0"/>
              <a:ea typeface="Calibri" panose="020F0502020204030204" pitchFamily="34" charset="0"/>
              <a:cs typeface="Calibri" panose="020F0502020204030204" pitchFamily="34" charset="0"/>
            </a:endParaRPr>
          </a:p>
        </p:txBody>
      </p:sp>
      <p:sp>
        <p:nvSpPr>
          <p:cNvPr id="5" name="CasellaDiTesto 4">
            <a:extLst>
              <a:ext uri="{FF2B5EF4-FFF2-40B4-BE49-F238E27FC236}">
                <a16:creationId xmlns:a16="http://schemas.microsoft.com/office/drawing/2014/main" id="{BB986545-39A8-BCB8-A3DA-C1CBAC8AA354}"/>
              </a:ext>
            </a:extLst>
          </p:cNvPr>
          <p:cNvSpPr txBox="1"/>
          <p:nvPr/>
        </p:nvSpPr>
        <p:spPr>
          <a:xfrm>
            <a:off x="2028563" y="219628"/>
            <a:ext cx="19164438" cy="1323439"/>
          </a:xfrm>
          <a:prstGeom prst="rect">
            <a:avLst/>
          </a:prstGeom>
          <a:noFill/>
        </p:spPr>
        <p:txBody>
          <a:bodyPr wrap="square">
            <a:spAutoFit/>
          </a:bodyPr>
          <a:lstStyle/>
          <a:p>
            <a:r>
              <a:rPr lang="it-IT" sz="8000" b="1" dirty="0">
                <a:solidFill>
                  <a:srgbClr val="F08A01"/>
                </a:solidFill>
                <a:cs typeface="Arial" panose="020B0604020202020204" pitchFamily="34" charset="0"/>
              </a:rPr>
              <a:t>L’evoluzione del cotto: il futuro è green</a:t>
            </a:r>
          </a:p>
        </p:txBody>
      </p:sp>
      <p:pic>
        <p:nvPicPr>
          <p:cNvPr id="6" name="Immagine 5" descr="Immagine che contiene pianta, erba, aria aperta, verdura">
            <a:extLst>
              <a:ext uri="{FF2B5EF4-FFF2-40B4-BE49-F238E27FC236}">
                <a16:creationId xmlns:a16="http://schemas.microsoft.com/office/drawing/2014/main" id="{000321F9-E715-85CA-076B-705E7AA091F1}"/>
              </a:ext>
            </a:extLst>
          </p:cNvPr>
          <p:cNvPicPr>
            <a:picLocks noChangeAspect="1"/>
          </p:cNvPicPr>
          <p:nvPr/>
        </p:nvPicPr>
        <p:blipFill>
          <a:blip r:embed="rId4"/>
          <a:stretch>
            <a:fillRect/>
          </a:stretch>
        </p:blipFill>
        <p:spPr>
          <a:xfrm>
            <a:off x="1831110" y="9139431"/>
            <a:ext cx="10360890" cy="4180050"/>
          </a:xfrm>
          <a:prstGeom prst="rect">
            <a:avLst/>
          </a:prstGeom>
        </p:spPr>
      </p:pic>
      <p:pic>
        <p:nvPicPr>
          <p:cNvPr id="3" name="Segnaposto contenuto 4" descr="Immagine che contiene proprietà, finestra, schermata, Beni immobili">
            <a:extLst>
              <a:ext uri="{FF2B5EF4-FFF2-40B4-BE49-F238E27FC236}">
                <a16:creationId xmlns:a16="http://schemas.microsoft.com/office/drawing/2014/main" id="{E0F9E340-6DB6-9639-A702-F1F69F080BDD}"/>
              </a:ext>
            </a:extLst>
          </p:cNvPr>
          <p:cNvPicPr>
            <a:picLocks noGrp="1" noChangeAspect="1"/>
          </p:cNvPicPr>
          <p:nvPr>
            <p:ph idx="1"/>
          </p:nvPr>
        </p:nvPicPr>
        <p:blipFill>
          <a:blip r:embed="rId5"/>
          <a:stretch>
            <a:fillRect/>
          </a:stretch>
        </p:blipFill>
        <p:spPr>
          <a:xfrm>
            <a:off x="7916281" y="2365566"/>
            <a:ext cx="14855747" cy="6350831"/>
          </a:xfrm>
          <a:prstGeom prst="rect">
            <a:avLst/>
          </a:prstGeom>
        </p:spPr>
      </p:pic>
      <p:pic>
        <p:nvPicPr>
          <p:cNvPr id="7" name="Immagine 6" descr="Immagine che contiene erba, Erbe aromatiche, Tappezzante, Suffrutex&#10;&#10;Il contenuto generato dall'IA potrebbe non essere corretto.">
            <a:extLst>
              <a:ext uri="{FF2B5EF4-FFF2-40B4-BE49-F238E27FC236}">
                <a16:creationId xmlns:a16="http://schemas.microsoft.com/office/drawing/2014/main" id="{A6174B4B-F272-5943-E4CC-F4AA95718989}"/>
              </a:ext>
            </a:extLst>
          </p:cNvPr>
          <p:cNvPicPr>
            <a:picLocks noChangeAspect="1"/>
          </p:cNvPicPr>
          <p:nvPr/>
        </p:nvPicPr>
        <p:blipFill>
          <a:blip r:embed="rId6"/>
          <a:stretch>
            <a:fillRect/>
          </a:stretch>
        </p:blipFill>
        <p:spPr>
          <a:xfrm>
            <a:off x="12984088" y="9115889"/>
            <a:ext cx="6480720" cy="4195558"/>
          </a:xfrm>
          <a:prstGeom prst="rect">
            <a:avLst/>
          </a:prstGeom>
        </p:spPr>
      </p:pic>
      <p:pic>
        <p:nvPicPr>
          <p:cNvPr id="10" name="Immagine 9" descr="Immagine che contiene erba, aria aperta, Tappezzante, pianta&#10;&#10;Il contenuto generato dall'IA potrebbe non essere corretto.">
            <a:extLst>
              <a:ext uri="{FF2B5EF4-FFF2-40B4-BE49-F238E27FC236}">
                <a16:creationId xmlns:a16="http://schemas.microsoft.com/office/drawing/2014/main" id="{5398A9A9-DC77-72C3-F3C1-5002B7825D76}"/>
              </a:ext>
            </a:extLst>
          </p:cNvPr>
          <p:cNvPicPr>
            <a:picLocks noChangeAspect="1"/>
          </p:cNvPicPr>
          <p:nvPr/>
        </p:nvPicPr>
        <p:blipFill>
          <a:blip r:embed="rId7"/>
          <a:stretch>
            <a:fillRect/>
          </a:stretch>
        </p:blipFill>
        <p:spPr>
          <a:xfrm>
            <a:off x="20472920" y="9115888"/>
            <a:ext cx="2299108" cy="4203593"/>
          </a:xfrm>
          <a:prstGeom prst="rect">
            <a:avLst/>
          </a:prstGeom>
        </p:spPr>
      </p:pic>
    </p:spTree>
    <p:extLst>
      <p:ext uri="{BB962C8B-B14F-4D97-AF65-F5344CB8AC3E}">
        <p14:creationId xmlns:p14="http://schemas.microsoft.com/office/powerpoint/2010/main" val="111588792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p:nvPr/>
        </p:nvSpPr>
        <p:spPr>
          <a:xfrm>
            <a:off x="1020943" y="6857999"/>
            <a:ext cx="9734214" cy="6179574"/>
          </a:xfrm>
          <a:prstGeom prst="rect">
            <a:avLst/>
          </a:prstGeom>
          <a:blipFill>
            <a:blip r:embed="rId2" cstate="print">
              <a:extLst>
                <a:ext uri="{28A0092B-C50C-407E-A947-70E740481C1C}">
                  <a14:useLocalDpi xmlns:a14="http://schemas.microsoft.com/office/drawing/2010/main" val="0"/>
                </a:ext>
              </a:extLst>
            </a:blip>
            <a:stretch>
              <a:fillRect/>
            </a:stretch>
          </a:blipFill>
        </p:spPr>
        <p:txBody>
          <a:bodyPr wrap="square" lIns="0" tIns="0" rIns="0" bIns="0" rtlCol="0"/>
          <a:lstStyle/>
          <a:p>
            <a:endParaRPr/>
          </a:p>
        </p:txBody>
      </p:sp>
      <p:sp>
        <p:nvSpPr>
          <p:cNvPr id="5" name="object 5"/>
          <p:cNvSpPr/>
          <p:nvPr/>
        </p:nvSpPr>
        <p:spPr>
          <a:xfrm>
            <a:off x="11661060" y="6857998"/>
            <a:ext cx="9734212" cy="6179572"/>
          </a:xfrm>
          <a:prstGeom prst="rect">
            <a:avLst/>
          </a:prstGeom>
          <a:blipFill>
            <a:blip r:embed="rId3" cstate="print">
              <a:extLst>
                <a:ext uri="{28A0092B-C50C-407E-A947-70E740481C1C}">
                  <a14:useLocalDpi xmlns:a14="http://schemas.microsoft.com/office/drawing/2010/main" val="0"/>
                </a:ext>
              </a:extLst>
            </a:blip>
            <a:stretch>
              <a:fillRect/>
            </a:stretch>
          </a:blipFill>
          <a:ln>
            <a:solidFill>
              <a:schemeClr val="bg1">
                <a:lumMod val="85000"/>
              </a:schemeClr>
            </a:solidFill>
          </a:ln>
        </p:spPr>
        <p:txBody>
          <a:bodyPr wrap="square" lIns="0" tIns="0" rIns="0" bIns="0" rtlCol="0"/>
          <a:lstStyle/>
          <a:p>
            <a:endParaRPr dirty="0"/>
          </a:p>
        </p:txBody>
      </p:sp>
      <p:sp>
        <p:nvSpPr>
          <p:cNvPr id="6" name="object 6"/>
          <p:cNvSpPr txBox="1"/>
          <p:nvPr/>
        </p:nvSpPr>
        <p:spPr>
          <a:xfrm>
            <a:off x="928606" y="2600305"/>
            <a:ext cx="22767136" cy="887422"/>
          </a:xfrm>
          <a:prstGeom prst="rect">
            <a:avLst/>
          </a:prstGeom>
        </p:spPr>
        <p:txBody>
          <a:bodyPr vert="horz" wrap="square" lIns="0" tIns="25400" rIns="0" bIns="0" rtlCol="0">
            <a:spAutoFit/>
          </a:bodyPr>
          <a:lstStyle/>
          <a:p>
            <a:pPr marL="25400">
              <a:spcBef>
                <a:spcPts val="200"/>
              </a:spcBef>
            </a:pPr>
            <a:r>
              <a:rPr sz="5600" b="1" spc="-10" dirty="0">
                <a:latin typeface="Calibri"/>
                <a:cs typeface="Calibri"/>
              </a:rPr>
              <a:t>E’ possibile </a:t>
            </a:r>
            <a:r>
              <a:rPr sz="5600" b="1" spc="-30" dirty="0">
                <a:latin typeface="Calibri"/>
                <a:cs typeface="Calibri"/>
              </a:rPr>
              <a:t>registrarsi </a:t>
            </a:r>
            <a:r>
              <a:rPr sz="5600" b="1" spc="-10" dirty="0">
                <a:latin typeface="Calibri"/>
                <a:cs typeface="Calibri"/>
              </a:rPr>
              <a:t>al </a:t>
            </a:r>
            <a:r>
              <a:rPr sz="5600" b="1" spc="-20" dirty="0">
                <a:latin typeface="Calibri"/>
                <a:cs typeface="Calibri"/>
              </a:rPr>
              <a:t>sito web </a:t>
            </a:r>
            <a:r>
              <a:rPr sz="5600" b="1" spc="-10" dirty="0">
                <a:latin typeface="Calibri"/>
                <a:cs typeface="Calibri"/>
              </a:rPr>
              <a:t>per </a:t>
            </a:r>
            <a:r>
              <a:rPr sz="5600" b="1" spc="-20" dirty="0" err="1">
                <a:latin typeface="Calibri"/>
                <a:cs typeface="Calibri"/>
              </a:rPr>
              <a:t>ricevere</a:t>
            </a:r>
            <a:r>
              <a:rPr sz="5600" b="1" spc="50" dirty="0">
                <a:latin typeface="Calibri"/>
                <a:cs typeface="Calibri"/>
              </a:rPr>
              <a:t> </a:t>
            </a:r>
            <a:r>
              <a:rPr sz="5600" b="1" spc="-10" dirty="0">
                <a:latin typeface="Calibri"/>
                <a:cs typeface="Calibri"/>
              </a:rPr>
              <a:t>aggiornamenti</a:t>
            </a:r>
            <a:r>
              <a:rPr lang="it-IT" sz="5600" b="1" spc="-10" dirty="0">
                <a:latin typeface="Calibri"/>
                <a:cs typeface="Calibri"/>
              </a:rPr>
              <a:t> </a:t>
            </a:r>
            <a:r>
              <a:rPr sz="5600" b="1" spc="-10" dirty="0" err="1">
                <a:latin typeface="Calibri"/>
                <a:cs typeface="Calibri"/>
              </a:rPr>
              <a:t>sull</a:t>
            </a:r>
            <a:r>
              <a:rPr lang="it-IT" sz="5600" b="1" spc="-10" dirty="0">
                <a:latin typeface="Calibri"/>
                <a:cs typeface="Calibri"/>
              </a:rPr>
              <a:t>e</a:t>
            </a:r>
            <a:r>
              <a:rPr sz="5600" b="1" spc="-20" dirty="0">
                <a:latin typeface="Calibri"/>
                <a:cs typeface="Calibri"/>
              </a:rPr>
              <a:t> </a:t>
            </a:r>
            <a:r>
              <a:rPr sz="5600" b="1" spc="-20" dirty="0" err="1">
                <a:latin typeface="Calibri"/>
                <a:cs typeface="Calibri"/>
              </a:rPr>
              <a:t>ricerc</a:t>
            </a:r>
            <a:r>
              <a:rPr lang="it-IT" sz="5600" b="1" spc="-20" dirty="0">
                <a:latin typeface="Calibri"/>
                <a:cs typeface="Calibri"/>
              </a:rPr>
              <a:t>he</a:t>
            </a:r>
            <a:endParaRPr sz="5600" b="1" dirty="0">
              <a:latin typeface="Calibri"/>
              <a:cs typeface="Calibri"/>
            </a:endParaRPr>
          </a:p>
        </p:txBody>
      </p:sp>
      <p:sp>
        <p:nvSpPr>
          <p:cNvPr id="7" name="object 7"/>
          <p:cNvSpPr txBox="1"/>
          <p:nvPr/>
        </p:nvSpPr>
        <p:spPr>
          <a:xfrm>
            <a:off x="19559269" y="5649974"/>
            <a:ext cx="2117090" cy="239809"/>
          </a:xfrm>
          <a:prstGeom prst="rect">
            <a:avLst/>
          </a:prstGeom>
        </p:spPr>
        <p:txBody>
          <a:bodyPr vert="horz" wrap="square" lIns="0" tIns="24130" rIns="0" bIns="0" rtlCol="0">
            <a:spAutoFit/>
          </a:bodyPr>
          <a:lstStyle/>
          <a:p>
            <a:pPr marL="25400">
              <a:spcBef>
                <a:spcPts val="190"/>
              </a:spcBef>
            </a:pPr>
            <a:r>
              <a:rPr sz="1400" b="1" u="sng" spc="-10" dirty="0">
                <a:solidFill>
                  <a:srgbClr val="0462C1"/>
                </a:solidFill>
                <a:uFill>
                  <a:solidFill>
                    <a:srgbClr val="0462C1"/>
                  </a:solidFill>
                </a:uFill>
                <a:latin typeface="Calibri"/>
                <a:cs typeface="Calibri"/>
                <a:hlinkClick r:id="rId4"/>
              </a:rPr>
              <a:t>http://www.lifeherotile.eu/</a:t>
            </a:r>
            <a:endParaRPr sz="1400">
              <a:latin typeface="Calibri"/>
              <a:cs typeface="Calibri"/>
            </a:endParaRPr>
          </a:p>
        </p:txBody>
      </p:sp>
      <p:sp>
        <p:nvSpPr>
          <p:cNvPr id="8" name="object 8"/>
          <p:cNvSpPr txBox="1">
            <a:spLocks noGrp="1"/>
          </p:cNvSpPr>
          <p:nvPr>
            <p:ph type="title"/>
          </p:nvPr>
        </p:nvSpPr>
        <p:spPr>
          <a:xfrm>
            <a:off x="928607" y="3632727"/>
            <a:ext cx="15980666" cy="3472746"/>
          </a:xfrm>
          <a:prstGeom prst="rect">
            <a:avLst/>
          </a:prstGeom>
        </p:spPr>
        <p:txBody>
          <a:bodyPr vert="horz" wrap="square" lIns="0" tIns="25400" rIns="0" bIns="0" rtlCol="0" anchor="ctr">
            <a:spAutoFit/>
          </a:bodyPr>
          <a:lstStyle/>
          <a:p>
            <a:pPr marL="25400">
              <a:lnSpc>
                <a:spcPct val="100000"/>
              </a:lnSpc>
              <a:spcBef>
                <a:spcPts val="200"/>
              </a:spcBef>
            </a:pPr>
            <a:r>
              <a:rPr sz="5600" b="1" u="heavy" spc="-30" dirty="0">
                <a:solidFill>
                  <a:schemeClr val="accent2"/>
                </a:solidFill>
                <a:uFill>
                  <a:solidFill>
                    <a:srgbClr val="0462C1"/>
                  </a:solidFill>
                </a:uFill>
                <a:latin typeface="Calibri"/>
                <a:cs typeface="Calibri"/>
                <a:hlinkClick r:id="rId4">
                  <a:extLst>
                    <a:ext uri="{A12FA001-AC4F-418D-AE19-62706E023703}">
                      <ahyp:hlinkClr xmlns:ahyp="http://schemas.microsoft.com/office/drawing/2018/hyperlinkcolor" val="tx"/>
                    </a:ext>
                  </a:extLst>
                </a:hlinkClick>
              </a:rPr>
              <a:t>http://www.lifeherotile.eu</a:t>
            </a:r>
            <a:br>
              <a:rPr lang="it-IT" sz="5600" b="1" u="heavy" spc="-30" dirty="0">
                <a:solidFill>
                  <a:schemeClr val="accent2"/>
                </a:solidFill>
                <a:uFill>
                  <a:solidFill>
                    <a:srgbClr val="0462C1"/>
                  </a:solidFill>
                </a:uFill>
                <a:latin typeface="Calibri"/>
                <a:cs typeface="Calibri"/>
              </a:rPr>
            </a:br>
            <a:r>
              <a:rPr lang="it-IT" sz="5600" b="1" u="heavy" spc="-30" dirty="0">
                <a:solidFill>
                  <a:schemeClr val="accent2"/>
                </a:solidFill>
                <a:uFill>
                  <a:solidFill>
                    <a:srgbClr val="0462C1"/>
                  </a:solidFill>
                </a:uFill>
                <a:latin typeface="Calibri"/>
                <a:cs typeface="Calibri"/>
                <a:hlinkClick r:id="rId5">
                  <a:extLst>
                    <a:ext uri="{A12FA001-AC4F-418D-AE19-62706E023703}">
                      <ahyp:hlinkClr xmlns:ahyp="http://schemas.microsoft.com/office/drawing/2018/hyperlinkcolor" val="tx"/>
                    </a:ext>
                  </a:extLst>
                </a:hlinkClick>
              </a:rPr>
              <a:t>http://www.lifesuperhero.eu</a:t>
            </a:r>
            <a:br>
              <a:rPr lang="it-IT" sz="5600" b="1" u="heavy" spc="-30" dirty="0">
                <a:solidFill>
                  <a:schemeClr val="accent2"/>
                </a:solidFill>
                <a:uFill>
                  <a:solidFill>
                    <a:srgbClr val="0462C1"/>
                  </a:solidFill>
                </a:uFill>
                <a:latin typeface="Calibri"/>
                <a:cs typeface="Calibri"/>
              </a:rPr>
            </a:br>
            <a:r>
              <a:rPr lang="it-IT" sz="5600" b="1" u="heavy" spc="-30" dirty="0">
                <a:solidFill>
                  <a:schemeClr val="accent2"/>
                </a:solidFill>
                <a:uFill>
                  <a:solidFill>
                    <a:srgbClr val="0462C1"/>
                  </a:solidFill>
                </a:uFill>
                <a:latin typeface="Calibri"/>
                <a:cs typeface="Calibri"/>
              </a:rPr>
              <a:t>https://lifecapt-tile.eu</a:t>
            </a:r>
            <a:br>
              <a:rPr lang="it-IT" sz="5600" b="1" u="heavy" spc="-30" dirty="0">
                <a:solidFill>
                  <a:schemeClr val="accent2"/>
                </a:solidFill>
                <a:uFill>
                  <a:solidFill>
                    <a:srgbClr val="0462C1"/>
                  </a:solidFill>
                </a:uFill>
                <a:latin typeface="Calibri"/>
                <a:cs typeface="Calibri"/>
              </a:rPr>
            </a:br>
            <a:endParaRPr sz="5600" dirty="0">
              <a:solidFill>
                <a:schemeClr val="accent2"/>
              </a:solidFill>
              <a:latin typeface="Calibri"/>
              <a:cs typeface="Calibri"/>
            </a:endParaRPr>
          </a:p>
        </p:txBody>
      </p:sp>
      <p:cxnSp>
        <p:nvCxnSpPr>
          <p:cNvPr id="3" name="Connettore diritto 2">
            <a:extLst>
              <a:ext uri="{FF2B5EF4-FFF2-40B4-BE49-F238E27FC236}">
                <a16:creationId xmlns:a16="http://schemas.microsoft.com/office/drawing/2014/main" id="{A52E6D26-0317-324B-DA67-4C5FED0AEF10}"/>
              </a:ext>
            </a:extLst>
          </p:cNvPr>
          <p:cNvCxnSpPr>
            <a:cxnSpLocks/>
          </p:cNvCxnSpPr>
          <p:nvPr/>
        </p:nvCxnSpPr>
        <p:spPr>
          <a:xfrm>
            <a:off x="1119004" y="1585172"/>
            <a:ext cx="2280948" cy="0"/>
          </a:xfrm>
          <a:prstGeom prst="line">
            <a:avLst/>
          </a:prstGeom>
          <a:ln w="53975">
            <a:solidFill>
              <a:schemeClr val="tx1"/>
            </a:solidFill>
          </a:ln>
        </p:spPr>
        <p:style>
          <a:lnRef idx="1">
            <a:schemeClr val="accent1"/>
          </a:lnRef>
          <a:fillRef idx="0">
            <a:schemeClr val="accent1"/>
          </a:fillRef>
          <a:effectRef idx="0">
            <a:schemeClr val="accent1"/>
          </a:effectRef>
          <a:fontRef idx="minor">
            <a:schemeClr val="tx1"/>
          </a:fontRef>
        </p:style>
      </p:cxnSp>
      <p:sp>
        <p:nvSpPr>
          <p:cNvPr id="9" name="CasellaDiTesto 8">
            <a:extLst>
              <a:ext uri="{FF2B5EF4-FFF2-40B4-BE49-F238E27FC236}">
                <a16:creationId xmlns:a16="http://schemas.microsoft.com/office/drawing/2014/main" id="{BEAF7CE2-FDC7-6E54-D892-8EDDD18979D7}"/>
              </a:ext>
            </a:extLst>
          </p:cNvPr>
          <p:cNvSpPr txBox="1"/>
          <p:nvPr/>
        </p:nvSpPr>
        <p:spPr>
          <a:xfrm>
            <a:off x="928606" y="503820"/>
            <a:ext cx="16601196" cy="369332"/>
          </a:xfrm>
          <a:prstGeom prst="rect">
            <a:avLst/>
          </a:prstGeom>
          <a:noFill/>
        </p:spPr>
        <p:txBody>
          <a:bodyPr wrap="square" rtlCol="0">
            <a:spAutoFit/>
          </a:bodyPr>
          <a:lstStyle/>
          <a:p>
            <a:r>
              <a:rPr lang="it-IT" altLang="it-IT" b="1" dirty="0">
                <a:solidFill>
                  <a:schemeClr val="accent2"/>
                </a:solidFill>
                <a:latin typeface="Arial" panose="020B0604020202020204" pitchFamily="34" charset="0"/>
                <a:cs typeface="Arial" panose="020B0604020202020204" pitchFamily="34" charset="0"/>
              </a:rPr>
              <a:t>PROGETTO LIFE:  </a:t>
            </a:r>
            <a:r>
              <a:rPr lang="it-IT" altLang="it-IT" b="1" dirty="0">
                <a:solidFill>
                  <a:schemeClr val="accent2"/>
                </a:solidFill>
                <a:cs typeface="Arial" panose="020B0604020202020204" pitchFamily="34" charset="0"/>
              </a:rPr>
              <a:t>HEROTILE – </a:t>
            </a:r>
            <a:r>
              <a:rPr lang="it-IT" altLang="it-IT" b="1" dirty="0">
                <a:solidFill>
                  <a:schemeClr val="accent2"/>
                </a:solidFill>
                <a:latin typeface="Arial" panose="020B0604020202020204" pitchFamily="34" charset="0"/>
                <a:cs typeface="Arial" panose="020B0604020202020204" pitchFamily="34" charset="0"/>
              </a:rPr>
              <a:t>SUPERHERO – CAPT-TILE</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Immagine 19" descr="Immagine che contiene persona, pietra&#10;&#10;Descrizione generata automaticamente">
            <a:extLst>
              <a:ext uri="{FF2B5EF4-FFF2-40B4-BE49-F238E27FC236}">
                <a16:creationId xmlns:a16="http://schemas.microsoft.com/office/drawing/2014/main" id="{F1081A8D-AF8F-4738-BA76-6A9156D47AE0}"/>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12192000" y="2904"/>
            <a:ext cx="14324912" cy="13713096"/>
          </a:xfrm>
          <a:prstGeom prst="rect">
            <a:avLst/>
          </a:prstGeom>
        </p:spPr>
      </p:pic>
      <p:sp>
        <p:nvSpPr>
          <p:cNvPr id="2" name="CasellaDiTesto 1">
            <a:extLst>
              <a:ext uri="{FF2B5EF4-FFF2-40B4-BE49-F238E27FC236}">
                <a16:creationId xmlns:a16="http://schemas.microsoft.com/office/drawing/2014/main" id="{8DAF2E2D-3BCA-4975-8E26-F84EEA4F51A9}"/>
              </a:ext>
            </a:extLst>
          </p:cNvPr>
          <p:cNvSpPr txBox="1"/>
          <p:nvPr/>
        </p:nvSpPr>
        <p:spPr>
          <a:xfrm>
            <a:off x="597864" y="3637089"/>
            <a:ext cx="10443088" cy="3031599"/>
          </a:xfrm>
          <a:prstGeom prst="rect">
            <a:avLst/>
          </a:prstGeom>
          <a:noFill/>
        </p:spPr>
        <p:txBody>
          <a:bodyPr wrap="square" rtlCol="0">
            <a:spAutoFit/>
          </a:bodyPr>
          <a:lstStyle/>
          <a:p>
            <a:pPr marL="19050" algn="ctr">
              <a:spcBef>
                <a:spcPts val="150"/>
              </a:spcBef>
            </a:pPr>
            <a:r>
              <a:rPr lang="it-IT" sz="5600" b="1" spc="-22" dirty="0">
                <a:solidFill>
                  <a:schemeClr val="accent6">
                    <a:lumMod val="75000"/>
                  </a:schemeClr>
                </a:solidFill>
                <a:cs typeface="Arial" panose="020B0604020202020204" pitchFamily="34" charset="0"/>
              </a:rPr>
              <a:t> possono essere</a:t>
            </a:r>
          </a:p>
          <a:p>
            <a:pPr marL="19050" algn="ctr">
              <a:spcBef>
                <a:spcPts val="150"/>
              </a:spcBef>
            </a:pPr>
            <a:r>
              <a:rPr lang="it-IT" sz="5600" b="1" spc="-22" dirty="0">
                <a:solidFill>
                  <a:schemeClr val="accent6">
                    <a:lumMod val="75000"/>
                  </a:schemeClr>
                </a:solidFill>
                <a:cs typeface="Arial" panose="020B0604020202020204" pitchFamily="34" charset="0"/>
              </a:rPr>
              <a:t>protagonisti  nell’ eco-design  </a:t>
            </a:r>
          </a:p>
          <a:p>
            <a:pPr marL="19050" algn="ctr">
              <a:spcBef>
                <a:spcPts val="150"/>
              </a:spcBef>
            </a:pPr>
            <a:r>
              <a:rPr lang="it-IT" sz="5600" b="1" spc="-22" dirty="0">
                <a:solidFill>
                  <a:schemeClr val="accent6">
                    <a:lumMod val="75000"/>
                  </a:schemeClr>
                </a:solidFill>
                <a:cs typeface="Arial" panose="020B0604020202020204" pitchFamily="34" charset="0"/>
              </a:rPr>
              <a:t>in un’economia circolare</a:t>
            </a:r>
          </a:p>
          <a:p>
            <a:pPr marL="19050" algn="ctr">
              <a:spcBef>
                <a:spcPts val="150"/>
              </a:spcBef>
            </a:pPr>
            <a:r>
              <a:rPr lang="it-IT" spc="-22" dirty="0">
                <a:cs typeface="Arial" panose="020B0604020202020204" pitchFamily="34" charset="0"/>
              </a:rPr>
              <a:t> </a:t>
            </a:r>
            <a:endParaRPr lang="it-IT" spc="-8" dirty="0">
              <a:cs typeface="Arial" panose="020B0604020202020204" pitchFamily="34" charset="0"/>
            </a:endParaRPr>
          </a:p>
        </p:txBody>
      </p:sp>
      <p:sp>
        <p:nvSpPr>
          <p:cNvPr id="12" name="CasellaDiTesto 11">
            <a:extLst>
              <a:ext uri="{FF2B5EF4-FFF2-40B4-BE49-F238E27FC236}">
                <a16:creationId xmlns:a16="http://schemas.microsoft.com/office/drawing/2014/main" id="{603C9C6E-E10E-48F8-B436-387559322BE4}"/>
              </a:ext>
            </a:extLst>
          </p:cNvPr>
          <p:cNvSpPr txBox="1"/>
          <p:nvPr/>
        </p:nvSpPr>
        <p:spPr>
          <a:xfrm>
            <a:off x="928605" y="2643906"/>
            <a:ext cx="16270454" cy="830997"/>
          </a:xfrm>
          <a:prstGeom prst="rect">
            <a:avLst/>
          </a:prstGeom>
          <a:noFill/>
        </p:spPr>
        <p:txBody>
          <a:bodyPr wrap="square" rtlCol="0">
            <a:spAutoFit/>
          </a:bodyPr>
          <a:lstStyle/>
          <a:p>
            <a:r>
              <a:rPr lang="it-IT" altLang="it-IT" sz="4800" b="1" dirty="0">
                <a:solidFill>
                  <a:srgbClr val="F08A01"/>
                </a:solidFill>
                <a:cs typeface="Arial" panose="020B0604020202020204" pitchFamily="34" charset="0"/>
              </a:rPr>
              <a:t>Valori di sostenibilità dei laterizi</a:t>
            </a:r>
          </a:p>
        </p:txBody>
      </p:sp>
      <p:sp>
        <p:nvSpPr>
          <p:cNvPr id="3" name="CasellaDiTesto 2">
            <a:extLst>
              <a:ext uri="{FF2B5EF4-FFF2-40B4-BE49-F238E27FC236}">
                <a16:creationId xmlns:a16="http://schemas.microsoft.com/office/drawing/2014/main" id="{84EF5B9B-13B4-4A42-932F-7BE61508FBA0}"/>
              </a:ext>
            </a:extLst>
          </p:cNvPr>
          <p:cNvSpPr txBox="1"/>
          <p:nvPr/>
        </p:nvSpPr>
        <p:spPr>
          <a:xfrm>
            <a:off x="865114" y="7107872"/>
            <a:ext cx="10443088" cy="4524315"/>
          </a:xfrm>
          <a:prstGeom prst="rect">
            <a:avLst/>
          </a:prstGeom>
          <a:noFill/>
        </p:spPr>
        <p:txBody>
          <a:bodyPr wrap="square" rtlCol="0">
            <a:spAutoFit/>
          </a:bodyPr>
          <a:lstStyle/>
          <a:p>
            <a:pPr marL="571500" indent="-571500">
              <a:buFont typeface="Arial" panose="020B0604020202020204" pitchFamily="34" charset="0"/>
              <a:buChar char="•"/>
            </a:pPr>
            <a:r>
              <a:rPr lang="it-IT" sz="4800" b="1" dirty="0">
                <a:cs typeface="Arial" panose="020B0604020202020204" pitchFamily="34" charset="0"/>
              </a:rPr>
              <a:t>Natura ed economia</a:t>
            </a:r>
          </a:p>
          <a:p>
            <a:pPr marL="571500" indent="-571500">
              <a:buFont typeface="Arial" panose="020B0604020202020204" pitchFamily="34" charset="0"/>
              <a:buChar char="•"/>
            </a:pPr>
            <a:endParaRPr lang="it-IT" sz="4800" b="1" dirty="0">
              <a:cs typeface="Arial" panose="020B0604020202020204" pitchFamily="34" charset="0"/>
            </a:endParaRPr>
          </a:p>
          <a:p>
            <a:pPr marL="571500" indent="-571500">
              <a:buFont typeface="Arial" panose="020B0604020202020204" pitchFamily="34" charset="0"/>
              <a:buChar char="•"/>
            </a:pPr>
            <a:r>
              <a:rPr lang="it-IT" sz="4800" b="1" dirty="0">
                <a:cs typeface="Arial" panose="020B0604020202020204" pitchFamily="34" charset="0"/>
              </a:rPr>
              <a:t>Durata nel tempo e bellezza dei nostri centri storici</a:t>
            </a:r>
          </a:p>
          <a:p>
            <a:pPr marL="571500" indent="-571500">
              <a:buFont typeface="Arial" panose="020B0604020202020204" pitchFamily="34" charset="0"/>
              <a:buChar char="•"/>
            </a:pPr>
            <a:endParaRPr lang="it-IT" sz="4800" b="1" dirty="0">
              <a:cs typeface="Arial" panose="020B0604020202020204" pitchFamily="34" charset="0"/>
            </a:endParaRPr>
          </a:p>
          <a:p>
            <a:pPr marL="571500" indent="-571500">
              <a:buFont typeface="Arial" panose="020B0604020202020204" pitchFamily="34" charset="0"/>
              <a:buChar char="•"/>
            </a:pPr>
            <a:r>
              <a:rPr lang="it-IT" sz="4800" b="1" dirty="0">
                <a:cs typeface="Arial" panose="020B0604020202020204" pitchFamily="34" charset="0"/>
              </a:rPr>
              <a:t>Manutenibilità, </a:t>
            </a:r>
            <a:r>
              <a:rPr lang="it-IT" sz="4800" b="1" dirty="0" err="1">
                <a:cs typeface="Arial" panose="020B0604020202020204" pitchFamily="34" charset="0"/>
              </a:rPr>
              <a:t>ri</a:t>
            </a:r>
            <a:r>
              <a:rPr lang="it-IT" sz="4800" b="1" dirty="0">
                <a:cs typeface="Arial" panose="020B0604020202020204" pitchFamily="34" charset="0"/>
              </a:rPr>
              <a:t>-uso, riciclo</a:t>
            </a:r>
          </a:p>
        </p:txBody>
      </p:sp>
      <p:cxnSp>
        <p:nvCxnSpPr>
          <p:cNvPr id="4" name="Connettore diritto 3">
            <a:extLst>
              <a:ext uri="{FF2B5EF4-FFF2-40B4-BE49-F238E27FC236}">
                <a16:creationId xmlns:a16="http://schemas.microsoft.com/office/drawing/2014/main" id="{D4F7780B-0D7B-75B4-5DB0-FDCF03FCA2EB}"/>
              </a:ext>
            </a:extLst>
          </p:cNvPr>
          <p:cNvCxnSpPr>
            <a:cxnSpLocks/>
          </p:cNvCxnSpPr>
          <p:nvPr/>
        </p:nvCxnSpPr>
        <p:spPr>
          <a:xfrm>
            <a:off x="1119004" y="1585172"/>
            <a:ext cx="2280948" cy="0"/>
          </a:xfrm>
          <a:prstGeom prst="line">
            <a:avLst/>
          </a:prstGeom>
          <a:ln w="53975">
            <a:solidFill>
              <a:schemeClr val="tx1"/>
            </a:solidFill>
          </a:ln>
        </p:spPr>
        <p:style>
          <a:lnRef idx="1">
            <a:schemeClr val="accent1"/>
          </a:lnRef>
          <a:fillRef idx="0">
            <a:schemeClr val="accent1"/>
          </a:fillRef>
          <a:effectRef idx="0">
            <a:schemeClr val="accent1"/>
          </a:effectRef>
          <a:fontRef idx="minor">
            <a:schemeClr val="tx1"/>
          </a:fontRef>
        </p:style>
      </p:cxnSp>
      <p:sp>
        <p:nvSpPr>
          <p:cNvPr id="5" name="CasellaDiTesto 4">
            <a:extLst>
              <a:ext uri="{FF2B5EF4-FFF2-40B4-BE49-F238E27FC236}">
                <a16:creationId xmlns:a16="http://schemas.microsoft.com/office/drawing/2014/main" id="{72811676-B79A-A7A1-4B9A-0D1DD3F4F39C}"/>
              </a:ext>
            </a:extLst>
          </p:cNvPr>
          <p:cNvSpPr txBox="1"/>
          <p:nvPr/>
        </p:nvSpPr>
        <p:spPr>
          <a:xfrm>
            <a:off x="928606" y="503820"/>
            <a:ext cx="16601196" cy="369332"/>
          </a:xfrm>
          <a:prstGeom prst="rect">
            <a:avLst/>
          </a:prstGeom>
          <a:noFill/>
        </p:spPr>
        <p:txBody>
          <a:bodyPr wrap="square" rtlCol="0">
            <a:spAutoFit/>
          </a:bodyPr>
          <a:lstStyle/>
          <a:p>
            <a:r>
              <a:rPr lang="it-IT" altLang="it-IT" b="1" dirty="0">
                <a:solidFill>
                  <a:schemeClr val="accent2"/>
                </a:solidFill>
                <a:latin typeface="Arial" panose="020B0604020202020204" pitchFamily="34" charset="0"/>
                <a:cs typeface="Arial" panose="020B0604020202020204" pitchFamily="34" charset="0"/>
              </a:rPr>
              <a:t>PROGETTARE CON I LATERIZI</a:t>
            </a:r>
          </a:p>
        </p:txBody>
      </p:sp>
    </p:spTree>
    <p:extLst>
      <p:ext uri="{BB962C8B-B14F-4D97-AF65-F5344CB8AC3E}">
        <p14:creationId xmlns:p14="http://schemas.microsoft.com/office/powerpoint/2010/main" val="21481635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31" presetClass="entr" presetSubtype="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p:cTn id="17" dur="1000" fill="hold"/>
                                        <p:tgtEl>
                                          <p:spTgt spid="3"/>
                                        </p:tgtEl>
                                        <p:attrNameLst>
                                          <p:attrName>ppt_w</p:attrName>
                                        </p:attrNameLst>
                                      </p:cBhvr>
                                      <p:tavLst>
                                        <p:tav tm="0">
                                          <p:val>
                                            <p:fltVal val="0"/>
                                          </p:val>
                                        </p:tav>
                                        <p:tav tm="100000">
                                          <p:val>
                                            <p:strVal val="#ppt_w"/>
                                          </p:val>
                                        </p:tav>
                                      </p:tavLst>
                                    </p:anim>
                                    <p:anim calcmode="lin" valueType="num">
                                      <p:cBhvr>
                                        <p:cTn id="18" dur="1000" fill="hold"/>
                                        <p:tgtEl>
                                          <p:spTgt spid="3"/>
                                        </p:tgtEl>
                                        <p:attrNameLst>
                                          <p:attrName>ppt_h</p:attrName>
                                        </p:attrNameLst>
                                      </p:cBhvr>
                                      <p:tavLst>
                                        <p:tav tm="0">
                                          <p:val>
                                            <p:fltVal val="0"/>
                                          </p:val>
                                        </p:tav>
                                        <p:tav tm="100000">
                                          <p:val>
                                            <p:strVal val="#ppt_h"/>
                                          </p:val>
                                        </p:tav>
                                      </p:tavLst>
                                    </p:anim>
                                    <p:anim calcmode="lin" valueType="num">
                                      <p:cBhvr>
                                        <p:cTn id="19" dur="1000" fill="hold"/>
                                        <p:tgtEl>
                                          <p:spTgt spid="3"/>
                                        </p:tgtEl>
                                        <p:attrNameLst>
                                          <p:attrName>style.rotation</p:attrName>
                                        </p:attrNameLst>
                                      </p:cBhvr>
                                      <p:tavLst>
                                        <p:tav tm="0">
                                          <p:val>
                                            <p:fltVal val="90"/>
                                          </p:val>
                                        </p:tav>
                                        <p:tav tm="100000">
                                          <p:val>
                                            <p:fltVal val="0"/>
                                          </p:val>
                                        </p:tav>
                                      </p:tavLst>
                                    </p:anim>
                                    <p:animEffect transition="in" filter="fade">
                                      <p:cBhvr>
                                        <p:cTn id="20"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p:bldP spid="3"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descr="Immagine che contiene acqua, cielo, esterni, porto&#10;&#10;Descrizione generata automaticamente">
            <a:extLst>
              <a:ext uri="{FF2B5EF4-FFF2-40B4-BE49-F238E27FC236}">
                <a16:creationId xmlns:a16="http://schemas.microsoft.com/office/drawing/2014/main" id="{EF9058C5-BE51-74D2-CEB7-4B533669C367}"/>
              </a:ext>
            </a:extLst>
          </p:cNvPr>
          <p:cNvPicPr>
            <a:picLocks noChangeAspect="1"/>
          </p:cNvPicPr>
          <p:nvPr/>
        </p:nvPicPr>
        <p:blipFill>
          <a:blip r:embed="rId3">
            <a:extLst>
              <a:ext uri="{28A0092B-C50C-407E-A947-70E740481C1C}">
                <a14:useLocalDpi xmlns:a14="http://schemas.microsoft.com/office/drawing/2010/main" val="0"/>
              </a:ext>
            </a:extLst>
          </a:blip>
          <a:srcRect t="15757"/>
          <a:stretch/>
        </p:blipFill>
        <p:spPr>
          <a:xfrm>
            <a:off x="0" y="-1"/>
            <a:ext cx="24384000" cy="13703842"/>
          </a:xfrm>
          <a:prstGeom prst="rect">
            <a:avLst/>
          </a:prstGeom>
        </p:spPr>
      </p:pic>
      <p:sp>
        <p:nvSpPr>
          <p:cNvPr id="5" name="Sottotitolo 2">
            <a:extLst>
              <a:ext uri="{FF2B5EF4-FFF2-40B4-BE49-F238E27FC236}">
                <a16:creationId xmlns:a16="http://schemas.microsoft.com/office/drawing/2014/main" id="{C8AFDADF-ECFC-3D3D-88D2-94C52F179DD7}"/>
              </a:ext>
            </a:extLst>
          </p:cNvPr>
          <p:cNvSpPr txBox="1">
            <a:spLocks/>
          </p:cNvSpPr>
          <p:nvPr/>
        </p:nvSpPr>
        <p:spPr>
          <a:xfrm>
            <a:off x="6999405" y="8442177"/>
            <a:ext cx="10578734" cy="4848114"/>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endParaRPr lang="it-IT" sz="66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marL="0" indent="0" algn="ctr">
              <a:buNone/>
            </a:pPr>
            <a:endParaRPr lang="it-IT" sz="66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marL="0" indent="0" algn="ctr">
              <a:buNone/>
            </a:pPr>
            <a:r>
              <a:rPr lang="it-IT" sz="66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Grazie per l’attenzione!</a:t>
            </a:r>
          </a:p>
        </p:txBody>
      </p:sp>
      <p:sp>
        <p:nvSpPr>
          <p:cNvPr id="6" name="CasellaDiTesto 5">
            <a:extLst>
              <a:ext uri="{FF2B5EF4-FFF2-40B4-BE49-F238E27FC236}">
                <a16:creationId xmlns:a16="http://schemas.microsoft.com/office/drawing/2014/main" id="{0AC72E87-E205-BFAF-F32D-22721BEB01B2}"/>
              </a:ext>
            </a:extLst>
          </p:cNvPr>
          <p:cNvSpPr txBox="1"/>
          <p:nvPr/>
        </p:nvSpPr>
        <p:spPr>
          <a:xfrm>
            <a:off x="6111603" y="12342904"/>
            <a:ext cx="12354338" cy="769441"/>
          </a:xfrm>
          <a:prstGeom prst="rect">
            <a:avLst/>
          </a:prstGeom>
          <a:noFill/>
        </p:spPr>
        <p:txBody>
          <a:bodyPr wrap="square">
            <a:spAutoFit/>
          </a:bodyPr>
          <a:lstStyle/>
          <a:p>
            <a:pPr algn="ctr">
              <a:spcBef>
                <a:spcPts val="2000"/>
              </a:spcBef>
            </a:pPr>
            <a:r>
              <a:rPr lang="it-IT" sz="4400" b="1" dirty="0">
                <a:solidFill>
                  <a:schemeClr val="bg1"/>
                </a:solidFill>
                <a:effectLst>
                  <a:outerShdw blurRad="38100" dist="38100" dir="2700000" algn="tl">
                    <a:srgbClr val="000000">
                      <a:alpha val="43137"/>
                    </a:srgbClr>
                  </a:outerShdw>
                </a:effectLst>
                <a:cs typeface="Arial" panose="020B0604020202020204" pitchFamily="34" charset="0"/>
              </a:rPr>
              <a:t>Stand COTTOPOSSAGNO.COM</a:t>
            </a:r>
          </a:p>
        </p:txBody>
      </p:sp>
      <p:sp>
        <p:nvSpPr>
          <p:cNvPr id="8" name="CasellaDiTesto 7">
            <a:extLst>
              <a:ext uri="{FF2B5EF4-FFF2-40B4-BE49-F238E27FC236}">
                <a16:creationId xmlns:a16="http://schemas.microsoft.com/office/drawing/2014/main" id="{52730C72-D7C9-30E0-C3DF-0806B9EF3C87}"/>
              </a:ext>
            </a:extLst>
          </p:cNvPr>
          <p:cNvSpPr txBox="1"/>
          <p:nvPr/>
        </p:nvSpPr>
        <p:spPr>
          <a:xfrm>
            <a:off x="5567264" y="809328"/>
            <a:ext cx="12354338" cy="1938992"/>
          </a:xfrm>
          <a:prstGeom prst="rect">
            <a:avLst/>
          </a:prstGeom>
          <a:noFill/>
        </p:spPr>
        <p:txBody>
          <a:bodyPr wrap="square">
            <a:spAutoFit/>
          </a:bodyPr>
          <a:lstStyle/>
          <a:p>
            <a:pPr marL="0" marR="0" lvl="0" indent="0" algn="ctr" defTabSz="449263" rtl="0" eaLnBrk="1" fontAlgn="base" latinLnBrk="0" hangingPunct="1">
              <a:lnSpc>
                <a:spcPct val="100000"/>
              </a:lnSpc>
              <a:spcBef>
                <a:spcPct val="0"/>
              </a:spcBef>
              <a:spcAft>
                <a:spcPct val="0"/>
              </a:spcAft>
              <a:buClrTx/>
              <a:buSzTx/>
              <a:buFontTx/>
              <a:buNone/>
              <a:tabLst/>
              <a:defRPr/>
            </a:pPr>
            <a:r>
              <a:rPr kumimoji="0" lang="it-IT" altLang="it-IT" sz="6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Salvaguardiamo il nostro</a:t>
            </a:r>
          </a:p>
          <a:p>
            <a:pPr marL="0" marR="0" lvl="0" indent="0" algn="ctr" defTabSz="449263" rtl="0" eaLnBrk="1" fontAlgn="base" latinLnBrk="0" hangingPunct="1">
              <a:lnSpc>
                <a:spcPct val="100000"/>
              </a:lnSpc>
              <a:spcBef>
                <a:spcPct val="0"/>
              </a:spcBef>
              <a:spcAft>
                <a:spcPct val="0"/>
              </a:spcAft>
              <a:buClrTx/>
              <a:buSzTx/>
              <a:buFontTx/>
              <a:buNone/>
              <a:tabLst/>
              <a:defRPr/>
            </a:pPr>
            <a:r>
              <a:rPr kumimoji="0" lang="it-IT" altLang="it-IT" sz="6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bellissimo patrimonio </a:t>
            </a:r>
            <a:endParaRPr lang="it-IT" dirty="0"/>
          </a:p>
        </p:txBody>
      </p:sp>
      <p:sp>
        <p:nvSpPr>
          <p:cNvPr id="9" name="CasellaDiTesto 8">
            <a:extLst>
              <a:ext uri="{FF2B5EF4-FFF2-40B4-BE49-F238E27FC236}">
                <a16:creationId xmlns:a16="http://schemas.microsoft.com/office/drawing/2014/main" id="{637EA730-ED94-2015-68E0-B9D0D8797E20}"/>
              </a:ext>
            </a:extLst>
          </p:cNvPr>
          <p:cNvSpPr txBox="1"/>
          <p:nvPr/>
        </p:nvSpPr>
        <p:spPr>
          <a:xfrm>
            <a:off x="6647384" y="9423045"/>
            <a:ext cx="12354338" cy="1015663"/>
          </a:xfrm>
          <a:prstGeom prst="rect">
            <a:avLst/>
          </a:prstGeom>
          <a:noFill/>
        </p:spPr>
        <p:txBody>
          <a:bodyPr wrap="square">
            <a:spAutoFit/>
          </a:bodyPr>
          <a:lstStyle/>
          <a:p>
            <a:pPr marL="0" marR="0" lvl="0" indent="0" algn="ctr" defTabSz="449263" rtl="0" eaLnBrk="1" fontAlgn="base" latinLnBrk="0" hangingPunct="1">
              <a:lnSpc>
                <a:spcPct val="100000"/>
              </a:lnSpc>
              <a:spcBef>
                <a:spcPct val="0"/>
              </a:spcBef>
              <a:spcAft>
                <a:spcPct val="0"/>
              </a:spcAft>
              <a:buClrTx/>
              <a:buSzTx/>
              <a:buFontTx/>
              <a:buNone/>
              <a:tabLst/>
              <a:defRPr/>
            </a:pPr>
            <a:r>
              <a:rPr kumimoji="0" lang="it-IT" altLang="it-IT" sz="6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endParaRPr lang="it-IT" dirty="0"/>
          </a:p>
        </p:txBody>
      </p:sp>
    </p:spTree>
    <p:extLst>
      <p:ext uri="{BB962C8B-B14F-4D97-AF65-F5344CB8AC3E}">
        <p14:creationId xmlns:p14="http://schemas.microsoft.com/office/powerpoint/2010/main" val="140624008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11A71A8C-8731-4465-85F4-4FF13B2A86B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 y="-2469528"/>
            <a:ext cx="24536400" cy="16339012"/>
          </a:xfrm>
          <a:prstGeom prst="rect">
            <a:avLst/>
          </a:prstGeom>
        </p:spPr>
      </p:pic>
      <p:sp>
        <p:nvSpPr>
          <p:cNvPr id="5" name="Rettangolo 4">
            <a:extLst>
              <a:ext uri="{FF2B5EF4-FFF2-40B4-BE49-F238E27FC236}">
                <a16:creationId xmlns:a16="http://schemas.microsoft.com/office/drawing/2014/main" id="{9F7EC9A6-4F9B-4624-A378-A54B2236FE2D}"/>
              </a:ext>
            </a:extLst>
          </p:cNvPr>
          <p:cNvSpPr/>
          <p:nvPr/>
        </p:nvSpPr>
        <p:spPr>
          <a:xfrm>
            <a:off x="11245923" y="6781738"/>
            <a:ext cx="10924226" cy="6360964"/>
          </a:xfrm>
          <a:prstGeom prst="rect">
            <a:avLst/>
          </a:prstGeom>
          <a:solidFill>
            <a:srgbClr val="F08A01">
              <a:alpha val="9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7" name="CasellaDiTesto 6">
            <a:extLst>
              <a:ext uri="{FF2B5EF4-FFF2-40B4-BE49-F238E27FC236}">
                <a16:creationId xmlns:a16="http://schemas.microsoft.com/office/drawing/2014/main" id="{EBB426FE-DADC-4439-BFE3-BDAF530E63B1}"/>
              </a:ext>
            </a:extLst>
          </p:cNvPr>
          <p:cNvSpPr txBox="1"/>
          <p:nvPr/>
        </p:nvSpPr>
        <p:spPr>
          <a:xfrm>
            <a:off x="11981918" y="7007567"/>
            <a:ext cx="9452236" cy="2308324"/>
          </a:xfrm>
          <a:prstGeom prst="rect">
            <a:avLst/>
          </a:prstGeom>
          <a:noFill/>
        </p:spPr>
        <p:txBody>
          <a:bodyPr wrap="square" rtlCol="0">
            <a:spAutoFit/>
          </a:bodyPr>
          <a:lstStyle/>
          <a:p>
            <a:r>
              <a:rPr lang="it-IT" sz="7200" b="1" dirty="0">
                <a:latin typeface="Nofret" panose="02000503080000020003" pitchFamily="2" charset="0"/>
                <a:cs typeface="Arial" panose="020B0604020202020204" pitchFamily="34" charset="0"/>
              </a:rPr>
              <a:t>La qualità della nostra materia prima</a:t>
            </a:r>
          </a:p>
        </p:txBody>
      </p:sp>
      <p:cxnSp>
        <p:nvCxnSpPr>
          <p:cNvPr id="9" name="Connettore diritto 8">
            <a:extLst>
              <a:ext uri="{FF2B5EF4-FFF2-40B4-BE49-F238E27FC236}">
                <a16:creationId xmlns:a16="http://schemas.microsoft.com/office/drawing/2014/main" id="{84555C73-6324-4CBB-AC98-B8F214FD15FF}"/>
              </a:ext>
            </a:extLst>
          </p:cNvPr>
          <p:cNvCxnSpPr/>
          <p:nvPr/>
        </p:nvCxnSpPr>
        <p:spPr>
          <a:xfrm>
            <a:off x="12192000" y="9643520"/>
            <a:ext cx="3015916" cy="0"/>
          </a:xfrm>
          <a:prstGeom prst="line">
            <a:avLst/>
          </a:prstGeom>
          <a:ln w="69850">
            <a:solidFill>
              <a:schemeClr val="bg1"/>
            </a:solidFill>
          </a:ln>
        </p:spPr>
        <p:style>
          <a:lnRef idx="1">
            <a:schemeClr val="accent1"/>
          </a:lnRef>
          <a:fillRef idx="0">
            <a:schemeClr val="accent1"/>
          </a:fillRef>
          <a:effectRef idx="0">
            <a:schemeClr val="accent1"/>
          </a:effectRef>
          <a:fontRef idx="minor">
            <a:schemeClr val="tx1"/>
          </a:fontRef>
        </p:style>
      </p:cxnSp>
      <p:pic>
        <p:nvPicPr>
          <p:cNvPr id="2" name="Picture 2">
            <a:extLst>
              <a:ext uri="{FF2B5EF4-FFF2-40B4-BE49-F238E27FC236}">
                <a16:creationId xmlns:a16="http://schemas.microsoft.com/office/drawing/2014/main" id="{098F106C-30F5-8326-630F-D2DF8A85A28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773583" y="154272"/>
            <a:ext cx="1357570" cy="12728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Immagine 7" descr="Immagine che contiene testo, schermata, design">
            <a:extLst>
              <a:ext uri="{FF2B5EF4-FFF2-40B4-BE49-F238E27FC236}">
                <a16:creationId xmlns:a16="http://schemas.microsoft.com/office/drawing/2014/main" id="{094E7A99-20BF-241C-4FD0-24945A44EDA5}"/>
              </a:ext>
            </a:extLst>
          </p:cNvPr>
          <p:cNvPicPr>
            <a:picLocks noChangeAspect="1"/>
          </p:cNvPicPr>
          <p:nvPr/>
        </p:nvPicPr>
        <p:blipFill>
          <a:blip r:embed="rId4"/>
          <a:stretch>
            <a:fillRect/>
          </a:stretch>
        </p:blipFill>
        <p:spPr>
          <a:xfrm>
            <a:off x="12224072" y="9316855"/>
            <a:ext cx="8024211" cy="3825847"/>
          </a:xfrm>
          <a:prstGeom prst="rect">
            <a:avLst/>
          </a:prstGeom>
        </p:spPr>
      </p:pic>
    </p:spTree>
    <p:extLst>
      <p:ext uri="{BB962C8B-B14F-4D97-AF65-F5344CB8AC3E}">
        <p14:creationId xmlns:p14="http://schemas.microsoft.com/office/powerpoint/2010/main" val="233827911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Connettore diritto 4">
            <a:extLst>
              <a:ext uri="{FF2B5EF4-FFF2-40B4-BE49-F238E27FC236}">
                <a16:creationId xmlns:a16="http://schemas.microsoft.com/office/drawing/2014/main" id="{AC20FF96-C7DA-44FA-A78D-A95B3D3D0A69}"/>
              </a:ext>
            </a:extLst>
          </p:cNvPr>
          <p:cNvCxnSpPr/>
          <p:nvPr/>
        </p:nvCxnSpPr>
        <p:spPr>
          <a:xfrm>
            <a:off x="10684042" y="7309604"/>
            <a:ext cx="3015916" cy="0"/>
          </a:xfrm>
          <a:prstGeom prst="line">
            <a:avLst/>
          </a:prstGeom>
          <a:ln w="69850">
            <a:solidFill>
              <a:schemeClr val="bg1"/>
            </a:solidFill>
          </a:ln>
        </p:spPr>
        <p:style>
          <a:lnRef idx="1">
            <a:schemeClr val="accent1"/>
          </a:lnRef>
          <a:fillRef idx="0">
            <a:schemeClr val="accent1"/>
          </a:fillRef>
          <a:effectRef idx="0">
            <a:schemeClr val="accent1"/>
          </a:effectRef>
          <a:fontRef idx="minor">
            <a:schemeClr val="tx1"/>
          </a:fontRef>
        </p:style>
      </p:cxnSp>
      <p:pic>
        <p:nvPicPr>
          <p:cNvPr id="7" name="Immagine 4">
            <a:extLst>
              <a:ext uri="{FF2B5EF4-FFF2-40B4-BE49-F238E27FC236}">
                <a16:creationId xmlns:a16="http://schemas.microsoft.com/office/drawing/2014/main" id="{B9BB8268-F894-4E81-8455-45E93D55468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107" t="6736" r="4361" b="6772"/>
          <a:stretch/>
        </p:blipFill>
        <p:spPr bwMode="auto">
          <a:xfrm>
            <a:off x="1118034" y="5652682"/>
            <a:ext cx="9566006" cy="6460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ttangolo 7">
            <a:extLst>
              <a:ext uri="{FF2B5EF4-FFF2-40B4-BE49-F238E27FC236}">
                <a16:creationId xmlns:a16="http://schemas.microsoft.com/office/drawing/2014/main" id="{40D1D239-9606-4A35-87A6-BFDD22239F44}"/>
              </a:ext>
            </a:extLst>
          </p:cNvPr>
          <p:cNvSpPr/>
          <p:nvPr/>
        </p:nvSpPr>
        <p:spPr>
          <a:xfrm>
            <a:off x="12336244" y="1320872"/>
            <a:ext cx="7772852" cy="11172289"/>
          </a:xfrm>
          <a:prstGeom prst="rect">
            <a:avLst/>
          </a:prstGeom>
        </p:spPr>
        <p:txBody>
          <a:bodyPr wrap="square">
            <a:spAutoFit/>
          </a:bodyPr>
          <a:lstStyle/>
          <a:p>
            <a:endParaRPr lang="it-IT" sz="4000" b="1" dirty="0">
              <a:cs typeface="Arial" panose="020B0604020202020204" pitchFamily="34" charset="0"/>
            </a:endParaRPr>
          </a:p>
          <a:p>
            <a:r>
              <a:rPr lang="it-IT" sz="4000" b="1" dirty="0">
                <a:cs typeface="Arial" panose="020B0604020202020204" pitchFamily="34" charset="0"/>
              </a:rPr>
              <a:t>Con i nostri prodotti </a:t>
            </a:r>
            <a:r>
              <a:rPr lang="it-IT" sz="4000" dirty="0">
                <a:cs typeface="Arial" panose="020B0604020202020204" pitchFamily="34" charset="0"/>
              </a:rPr>
              <a:t>collaboriamo fattivamente a realizzare </a:t>
            </a:r>
            <a:r>
              <a:rPr lang="it-IT" sz="4000" b="1" dirty="0">
                <a:solidFill>
                  <a:srgbClr val="F79F1A"/>
                </a:solidFill>
                <a:cs typeface="Arial" panose="020B0604020202020204" pitchFamily="34" charset="0"/>
              </a:rPr>
              <a:t>città sostenibili (11)</a:t>
            </a:r>
            <a:r>
              <a:rPr lang="it-IT" sz="4000" b="1" dirty="0">
                <a:cs typeface="Arial" panose="020B0604020202020204" pitchFamily="34" charset="0"/>
              </a:rPr>
              <a:t>,</a:t>
            </a:r>
            <a:r>
              <a:rPr lang="it-IT" sz="4000" dirty="0">
                <a:solidFill>
                  <a:srgbClr val="F79F1A"/>
                </a:solidFill>
                <a:cs typeface="Arial" panose="020B0604020202020204" pitchFamily="34" charset="0"/>
              </a:rPr>
              <a:t> </a:t>
            </a:r>
            <a:r>
              <a:rPr lang="it-IT" sz="4000" dirty="0">
                <a:cs typeface="Arial" panose="020B0604020202020204" pitchFamily="34" charset="0"/>
              </a:rPr>
              <a:t>alla lotta </a:t>
            </a:r>
            <a:r>
              <a:rPr lang="it-IT" sz="4000" dirty="0">
                <a:solidFill>
                  <a:srgbClr val="3E7F42"/>
                </a:solidFill>
                <a:cs typeface="Arial" panose="020B0604020202020204" pitchFamily="34" charset="0"/>
              </a:rPr>
              <a:t>contro </a:t>
            </a:r>
            <a:r>
              <a:rPr lang="it-IT" sz="4000" b="1" dirty="0">
                <a:solidFill>
                  <a:srgbClr val="3E7F42"/>
                </a:solidFill>
                <a:cs typeface="Arial" panose="020B0604020202020204" pitchFamily="34" charset="0"/>
              </a:rPr>
              <a:t>il cambiamento climatico (13) </a:t>
            </a:r>
            <a:r>
              <a:rPr lang="it-IT" sz="4000" b="1" dirty="0">
                <a:cs typeface="Arial" panose="020B0604020202020204" pitchFamily="34" charset="0"/>
              </a:rPr>
              <a:t>e alla </a:t>
            </a:r>
            <a:r>
              <a:rPr lang="it-IT" sz="4000" b="1" dirty="0">
                <a:solidFill>
                  <a:srgbClr val="59BA47"/>
                </a:solidFill>
                <a:cs typeface="Arial" panose="020B0604020202020204" pitchFamily="34" charset="0"/>
              </a:rPr>
              <a:t>vita sulla Terra (15).</a:t>
            </a:r>
          </a:p>
          <a:p>
            <a:endParaRPr lang="it-IT" sz="4000" dirty="0">
              <a:solidFill>
                <a:schemeClr val="accent6"/>
              </a:solidFill>
              <a:cs typeface="Arial" panose="020B0604020202020204" pitchFamily="34" charset="0"/>
            </a:endParaRPr>
          </a:p>
          <a:p>
            <a:endParaRPr lang="it-IT" sz="4000" dirty="0">
              <a:solidFill>
                <a:schemeClr val="accent6"/>
              </a:solidFill>
              <a:cs typeface="Arial" panose="020B0604020202020204" pitchFamily="34" charset="0"/>
            </a:endParaRPr>
          </a:p>
          <a:p>
            <a:r>
              <a:rPr lang="it-IT" sz="4000" b="1" dirty="0">
                <a:cs typeface="Arial" panose="020B0604020202020204" pitchFamily="34" charset="0"/>
              </a:rPr>
              <a:t>La nostra azienda costantemente si</a:t>
            </a:r>
            <a:r>
              <a:rPr lang="it-IT" sz="4000" dirty="0">
                <a:cs typeface="Arial" panose="020B0604020202020204" pitchFamily="34" charset="0"/>
              </a:rPr>
              <a:t> impegna a:</a:t>
            </a:r>
          </a:p>
          <a:p>
            <a:r>
              <a:rPr lang="it-IT" sz="4000" dirty="0">
                <a:cs typeface="Arial" panose="020B0604020202020204" pitchFamily="34" charset="0"/>
              </a:rPr>
              <a:t>Lavoro dignitoso </a:t>
            </a:r>
            <a:r>
              <a:rPr lang="it-IT" sz="4000" b="1" dirty="0">
                <a:solidFill>
                  <a:srgbClr val="A31C44"/>
                </a:solidFill>
                <a:cs typeface="Arial" panose="020B0604020202020204" pitchFamily="34" charset="0"/>
              </a:rPr>
              <a:t>e crescita economica (8)</a:t>
            </a:r>
            <a:r>
              <a:rPr lang="it-IT" sz="4000" dirty="0">
                <a:cs typeface="Arial" panose="020B0604020202020204" pitchFamily="34" charset="0"/>
              </a:rPr>
              <a:t>, </a:t>
            </a:r>
            <a:r>
              <a:rPr lang="it-IT" sz="4000" b="1" dirty="0">
                <a:solidFill>
                  <a:srgbClr val="C08E2D"/>
                </a:solidFill>
                <a:cs typeface="Arial" panose="020B0604020202020204" pitchFamily="34" charset="0"/>
              </a:rPr>
              <a:t>consumi e produzioni responsabili (12)</a:t>
            </a:r>
            <a:r>
              <a:rPr lang="it-IT" sz="4000" dirty="0">
                <a:solidFill>
                  <a:srgbClr val="C08E2D"/>
                </a:solidFill>
                <a:cs typeface="Arial" panose="020B0604020202020204" pitchFamily="34" charset="0"/>
              </a:rPr>
              <a:t> </a:t>
            </a:r>
            <a:r>
              <a:rPr lang="it-IT" sz="4000" dirty="0">
                <a:cs typeface="Arial" panose="020B0604020202020204" pitchFamily="34" charset="0"/>
              </a:rPr>
              <a:t>a promuovere e partecipare  </a:t>
            </a:r>
            <a:r>
              <a:rPr lang="it-IT" sz="4000" b="1" dirty="0">
                <a:solidFill>
                  <a:srgbClr val="054A6D"/>
                </a:solidFill>
                <a:cs typeface="Arial" panose="020B0604020202020204" pitchFamily="34" charset="0"/>
              </a:rPr>
              <a:t>Partnership per il raggiungimento degli obiettivi per lo sviluppo sostenibile (17)</a:t>
            </a:r>
          </a:p>
        </p:txBody>
      </p:sp>
      <p:pic>
        <p:nvPicPr>
          <p:cNvPr id="10" name="Immagine 9">
            <a:extLst>
              <a:ext uri="{FF2B5EF4-FFF2-40B4-BE49-F238E27FC236}">
                <a16:creationId xmlns:a16="http://schemas.microsoft.com/office/drawing/2014/main" id="{4E359E45-4332-49E1-B0B6-13C1FD38CC69}"/>
              </a:ext>
            </a:extLst>
          </p:cNvPr>
          <p:cNvPicPr>
            <a:picLocks noChangeAspect="1"/>
          </p:cNvPicPr>
          <p:nvPr/>
        </p:nvPicPr>
        <p:blipFill rotWithShape="1">
          <a:blip r:embed="rId3">
            <a:extLst>
              <a:ext uri="{28A0092B-C50C-407E-A947-70E740481C1C}">
                <a14:useLocalDpi xmlns:a14="http://schemas.microsoft.com/office/drawing/2010/main" val="0"/>
              </a:ext>
            </a:extLst>
          </a:blip>
          <a:srcRect l="66311" t="33088" r="17027" b="34218"/>
          <a:stretch/>
        </p:blipFill>
        <p:spPr>
          <a:xfrm>
            <a:off x="19930028" y="1324535"/>
            <a:ext cx="1678088" cy="1654454"/>
          </a:xfrm>
          <a:prstGeom prst="rect">
            <a:avLst/>
          </a:prstGeom>
        </p:spPr>
      </p:pic>
      <p:pic>
        <p:nvPicPr>
          <p:cNvPr id="11" name="Immagine 10">
            <a:extLst>
              <a:ext uri="{FF2B5EF4-FFF2-40B4-BE49-F238E27FC236}">
                <a16:creationId xmlns:a16="http://schemas.microsoft.com/office/drawing/2014/main" id="{1496E8CF-1157-41C0-91F4-B80865F78D9E}"/>
              </a:ext>
            </a:extLst>
          </p:cNvPr>
          <p:cNvPicPr>
            <a:picLocks noChangeAspect="1"/>
          </p:cNvPicPr>
          <p:nvPr/>
        </p:nvPicPr>
        <p:blipFill rotWithShape="1">
          <a:blip r:embed="rId3">
            <a:extLst>
              <a:ext uri="{28A0092B-C50C-407E-A947-70E740481C1C}">
                <a14:useLocalDpi xmlns:a14="http://schemas.microsoft.com/office/drawing/2010/main" val="0"/>
              </a:ext>
            </a:extLst>
          </a:blip>
          <a:srcRect l="248" t="66249" r="82738" b="1056"/>
          <a:stretch/>
        </p:blipFill>
        <p:spPr>
          <a:xfrm>
            <a:off x="19913164" y="3110917"/>
            <a:ext cx="1713540" cy="1654454"/>
          </a:xfrm>
          <a:prstGeom prst="rect">
            <a:avLst/>
          </a:prstGeom>
        </p:spPr>
      </p:pic>
      <p:pic>
        <p:nvPicPr>
          <p:cNvPr id="12" name="Immagine 11">
            <a:extLst>
              <a:ext uri="{FF2B5EF4-FFF2-40B4-BE49-F238E27FC236}">
                <a16:creationId xmlns:a16="http://schemas.microsoft.com/office/drawing/2014/main" id="{E3A99A65-FF0B-40CE-8012-86839ED480A0}"/>
              </a:ext>
            </a:extLst>
          </p:cNvPr>
          <p:cNvPicPr>
            <a:picLocks noChangeAspect="1"/>
          </p:cNvPicPr>
          <p:nvPr/>
        </p:nvPicPr>
        <p:blipFill rotWithShape="1">
          <a:blip r:embed="rId3">
            <a:extLst>
              <a:ext uri="{28A0092B-C50C-407E-A947-70E740481C1C}">
                <a14:useLocalDpi xmlns:a14="http://schemas.microsoft.com/office/drawing/2010/main" val="0"/>
              </a:ext>
            </a:extLst>
          </a:blip>
          <a:srcRect l="82973" t="34722" r="716" b="33751"/>
          <a:stretch/>
        </p:blipFill>
        <p:spPr>
          <a:xfrm>
            <a:off x="19930029" y="8731259"/>
            <a:ext cx="1643338" cy="1596046"/>
          </a:xfrm>
          <a:prstGeom prst="rect">
            <a:avLst/>
          </a:prstGeom>
        </p:spPr>
      </p:pic>
      <p:pic>
        <p:nvPicPr>
          <p:cNvPr id="13" name="Immagine 12">
            <a:extLst>
              <a:ext uri="{FF2B5EF4-FFF2-40B4-BE49-F238E27FC236}">
                <a16:creationId xmlns:a16="http://schemas.microsoft.com/office/drawing/2014/main" id="{21A33282-14F1-4327-BA52-C25C2DA403B0}"/>
              </a:ext>
            </a:extLst>
          </p:cNvPr>
          <p:cNvPicPr>
            <a:picLocks noChangeAspect="1"/>
          </p:cNvPicPr>
          <p:nvPr/>
        </p:nvPicPr>
        <p:blipFill rotWithShape="1">
          <a:blip r:embed="rId3">
            <a:extLst>
              <a:ext uri="{28A0092B-C50C-407E-A947-70E740481C1C}">
                <a14:useLocalDpi xmlns:a14="http://schemas.microsoft.com/office/drawing/2010/main" val="0"/>
              </a:ext>
            </a:extLst>
          </a:blip>
          <a:srcRect l="66545" t="66249" r="17027" b="1290"/>
          <a:stretch/>
        </p:blipFill>
        <p:spPr>
          <a:xfrm>
            <a:off x="19965629" y="10449249"/>
            <a:ext cx="1654454" cy="1642638"/>
          </a:xfrm>
          <a:prstGeom prst="rect">
            <a:avLst/>
          </a:prstGeom>
        </p:spPr>
      </p:pic>
      <p:sp>
        <p:nvSpPr>
          <p:cNvPr id="14" name="CasellaDiTesto 13">
            <a:extLst>
              <a:ext uri="{FF2B5EF4-FFF2-40B4-BE49-F238E27FC236}">
                <a16:creationId xmlns:a16="http://schemas.microsoft.com/office/drawing/2014/main" id="{10070349-265F-4E66-BC84-AF49E47D462A}"/>
              </a:ext>
            </a:extLst>
          </p:cNvPr>
          <p:cNvSpPr txBox="1"/>
          <p:nvPr/>
        </p:nvSpPr>
        <p:spPr>
          <a:xfrm>
            <a:off x="850782" y="503821"/>
            <a:ext cx="16601196" cy="830997"/>
          </a:xfrm>
          <a:prstGeom prst="rect">
            <a:avLst/>
          </a:prstGeom>
          <a:noFill/>
        </p:spPr>
        <p:txBody>
          <a:bodyPr wrap="square" rtlCol="0">
            <a:spAutoFit/>
          </a:bodyPr>
          <a:lstStyle/>
          <a:p>
            <a:r>
              <a:rPr lang="it-IT" sz="4800" b="1" dirty="0">
                <a:solidFill>
                  <a:srgbClr val="F08A01"/>
                </a:solidFill>
                <a:cs typeface="Arial" panose="020B0604020202020204" pitchFamily="34" charset="0"/>
              </a:rPr>
              <a:t>Il nostro impegno</a:t>
            </a:r>
            <a:endParaRPr lang="it-IT" altLang="it-IT" sz="4800" b="1" dirty="0">
              <a:solidFill>
                <a:srgbClr val="F08A01"/>
              </a:solidFill>
              <a:cs typeface="Arial" panose="020B0604020202020204" pitchFamily="34" charset="0"/>
            </a:endParaRPr>
          </a:p>
        </p:txBody>
      </p:sp>
      <p:cxnSp>
        <p:nvCxnSpPr>
          <p:cNvPr id="15" name="Connettore diritto 14">
            <a:extLst>
              <a:ext uri="{FF2B5EF4-FFF2-40B4-BE49-F238E27FC236}">
                <a16:creationId xmlns:a16="http://schemas.microsoft.com/office/drawing/2014/main" id="{53D232D6-B9C6-4695-8C05-C726DAEE2AD0}"/>
              </a:ext>
            </a:extLst>
          </p:cNvPr>
          <p:cNvCxnSpPr>
            <a:cxnSpLocks/>
          </p:cNvCxnSpPr>
          <p:nvPr/>
        </p:nvCxnSpPr>
        <p:spPr>
          <a:xfrm>
            <a:off x="1118034" y="1755266"/>
            <a:ext cx="2280948" cy="0"/>
          </a:xfrm>
          <a:prstGeom prst="line">
            <a:avLst/>
          </a:prstGeom>
          <a:ln w="539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Connettore diritto 15">
            <a:extLst>
              <a:ext uri="{FF2B5EF4-FFF2-40B4-BE49-F238E27FC236}">
                <a16:creationId xmlns:a16="http://schemas.microsoft.com/office/drawing/2014/main" id="{37AF46C4-AFA3-487C-8BDD-9831529632C9}"/>
              </a:ext>
            </a:extLst>
          </p:cNvPr>
          <p:cNvCxnSpPr/>
          <p:nvPr/>
        </p:nvCxnSpPr>
        <p:spPr>
          <a:xfrm>
            <a:off x="11207692" y="2046914"/>
            <a:ext cx="0" cy="10100344"/>
          </a:xfrm>
          <a:prstGeom prst="line">
            <a:avLst/>
          </a:prstGeom>
          <a:ln w="28575"/>
        </p:spPr>
        <p:style>
          <a:lnRef idx="1">
            <a:schemeClr val="dk1"/>
          </a:lnRef>
          <a:fillRef idx="0">
            <a:schemeClr val="dk1"/>
          </a:fillRef>
          <a:effectRef idx="0">
            <a:schemeClr val="dk1"/>
          </a:effectRef>
          <a:fontRef idx="minor">
            <a:schemeClr val="tx1"/>
          </a:fontRef>
        </p:style>
      </p:cxnSp>
      <p:pic>
        <p:nvPicPr>
          <p:cNvPr id="22" name="Immagine 21">
            <a:extLst>
              <a:ext uri="{FF2B5EF4-FFF2-40B4-BE49-F238E27FC236}">
                <a16:creationId xmlns:a16="http://schemas.microsoft.com/office/drawing/2014/main" id="{44F2F2E2-8B9F-4D65-B8C3-73944674B2F4}"/>
              </a:ext>
            </a:extLst>
          </p:cNvPr>
          <p:cNvPicPr>
            <a:picLocks noChangeAspect="1"/>
          </p:cNvPicPr>
          <p:nvPr/>
        </p:nvPicPr>
        <p:blipFill rotWithShape="1">
          <a:blip r:embed="rId3">
            <a:extLst>
              <a:ext uri="{28A0092B-C50C-407E-A947-70E740481C1C}">
                <a14:useLocalDpi xmlns:a14="http://schemas.microsoft.com/office/drawing/2010/main" val="0"/>
              </a:ext>
            </a:extLst>
          </a:blip>
          <a:srcRect l="33519" t="67282" r="50287" b="721"/>
          <a:stretch/>
        </p:blipFill>
        <p:spPr>
          <a:xfrm>
            <a:off x="19930028" y="4831364"/>
            <a:ext cx="1654484" cy="1642636"/>
          </a:xfrm>
          <a:prstGeom prst="rect">
            <a:avLst/>
          </a:prstGeom>
        </p:spPr>
      </p:pic>
      <p:pic>
        <p:nvPicPr>
          <p:cNvPr id="23" name="Immagine 22">
            <a:extLst>
              <a:ext uri="{FF2B5EF4-FFF2-40B4-BE49-F238E27FC236}">
                <a16:creationId xmlns:a16="http://schemas.microsoft.com/office/drawing/2014/main" id="{BC864138-AEF1-434E-8060-3CB44F59D4ED}"/>
              </a:ext>
            </a:extLst>
          </p:cNvPr>
          <p:cNvPicPr>
            <a:picLocks noChangeAspect="1"/>
          </p:cNvPicPr>
          <p:nvPr/>
        </p:nvPicPr>
        <p:blipFill rotWithShape="1">
          <a:blip r:embed="rId3">
            <a:extLst>
              <a:ext uri="{28A0092B-C50C-407E-A947-70E740481C1C}">
                <a14:useLocalDpi xmlns:a14="http://schemas.microsoft.com/office/drawing/2010/main" val="0"/>
              </a:ext>
            </a:extLst>
          </a:blip>
          <a:srcRect l="17373" t="33154" r="66662" b="33920"/>
          <a:stretch/>
        </p:blipFill>
        <p:spPr>
          <a:xfrm>
            <a:off x="19974253" y="6970015"/>
            <a:ext cx="1596586" cy="1654454"/>
          </a:xfrm>
          <a:prstGeom prst="rect">
            <a:avLst/>
          </a:prstGeom>
        </p:spPr>
      </p:pic>
      <p:pic>
        <p:nvPicPr>
          <p:cNvPr id="2" name="Immagine 1">
            <a:extLst>
              <a:ext uri="{FF2B5EF4-FFF2-40B4-BE49-F238E27FC236}">
                <a16:creationId xmlns:a16="http://schemas.microsoft.com/office/drawing/2014/main" id="{5367FD93-04F9-156C-CBBD-04BB3B0E6A2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454421" y="11970568"/>
            <a:ext cx="1603614" cy="14978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Immagine 2" descr="Immagine che contiene disegnando, fiore, segnale&#10;&#10;Descrizione generata automaticamente">
            <a:extLst>
              <a:ext uri="{FF2B5EF4-FFF2-40B4-BE49-F238E27FC236}">
                <a16:creationId xmlns:a16="http://schemas.microsoft.com/office/drawing/2014/main" id="{5771AF86-75FF-3A12-FE15-F64A43E15DE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314391" y="229946"/>
            <a:ext cx="1535186" cy="1109968"/>
          </a:xfrm>
          <a:prstGeom prst="rect">
            <a:avLst/>
          </a:prstGeom>
        </p:spPr>
      </p:pic>
      <p:pic>
        <p:nvPicPr>
          <p:cNvPr id="6" name="Immagine 5">
            <a:extLst>
              <a:ext uri="{FF2B5EF4-FFF2-40B4-BE49-F238E27FC236}">
                <a16:creationId xmlns:a16="http://schemas.microsoft.com/office/drawing/2014/main" id="{2650F9FB-C3CA-9FB5-BE3E-58AE1F9852DA}"/>
              </a:ext>
            </a:extLst>
          </p:cNvPr>
          <p:cNvPicPr>
            <a:picLocks noChangeAspect="1"/>
          </p:cNvPicPr>
          <p:nvPr/>
        </p:nvPicPr>
        <p:blipFill>
          <a:blip r:embed="rId6"/>
          <a:stretch>
            <a:fillRect/>
          </a:stretch>
        </p:blipFill>
        <p:spPr>
          <a:xfrm>
            <a:off x="-399576" y="-88136"/>
            <a:ext cx="855143" cy="13804136"/>
          </a:xfrm>
          <a:prstGeom prst="rect">
            <a:avLst/>
          </a:prstGeom>
        </p:spPr>
      </p:pic>
      <p:pic>
        <p:nvPicPr>
          <p:cNvPr id="17" name="Immagine 16" descr="Immagine che contiene testo, Carattere, schermata, bianco&#10;&#10;Il contenuto generato dall'IA potrebbe non essere corretto.">
            <a:extLst>
              <a:ext uri="{FF2B5EF4-FFF2-40B4-BE49-F238E27FC236}">
                <a16:creationId xmlns:a16="http://schemas.microsoft.com/office/drawing/2014/main" id="{D167A169-9FDE-CD3F-EE98-DB88CBBF4237}"/>
              </a:ext>
            </a:extLst>
          </p:cNvPr>
          <p:cNvPicPr>
            <a:picLocks noChangeAspect="1"/>
          </p:cNvPicPr>
          <p:nvPr/>
        </p:nvPicPr>
        <p:blipFill>
          <a:blip r:embed="rId7"/>
          <a:stretch>
            <a:fillRect/>
          </a:stretch>
        </p:blipFill>
        <p:spPr>
          <a:xfrm>
            <a:off x="979217" y="2361691"/>
            <a:ext cx="10036842" cy="2654454"/>
          </a:xfrm>
          <a:prstGeom prst="rect">
            <a:avLst/>
          </a:prstGeom>
        </p:spPr>
      </p:pic>
    </p:spTree>
    <p:extLst>
      <p:ext uri="{BB962C8B-B14F-4D97-AF65-F5344CB8AC3E}">
        <p14:creationId xmlns:p14="http://schemas.microsoft.com/office/powerpoint/2010/main" val="167090248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2">
            <a:extLst>
              <a:ext uri="{FF2B5EF4-FFF2-40B4-BE49-F238E27FC236}">
                <a16:creationId xmlns:a16="http://schemas.microsoft.com/office/drawing/2014/main" id="{B97E4342-2C4E-C1EE-9B36-68F14885231C}"/>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a:fillRect/>
          </a:stretch>
        </p:blipFill>
        <p:spPr bwMode="auto">
          <a:xfrm>
            <a:off x="16800512" y="8912850"/>
            <a:ext cx="4877899" cy="4150800"/>
          </a:xfrm>
          <a:prstGeom prst="rect">
            <a:avLst/>
          </a:prstGeom>
          <a:noFill/>
          <a:extLst>
            <a:ext uri="{909E8E84-426E-40DD-AFC4-6F175D3DCCD1}">
              <a14:hiddenFill xmlns:a14="http://schemas.microsoft.com/office/drawing/2010/main">
                <a:solidFill>
                  <a:srgbClr val="FFFFFF"/>
                </a:solidFill>
              </a14:hiddenFill>
            </a:ext>
          </a:extLst>
        </p:spPr>
      </p:pic>
      <p:sp>
        <p:nvSpPr>
          <p:cNvPr id="4" name="CasellaDiTesto 3">
            <a:extLst>
              <a:ext uri="{FF2B5EF4-FFF2-40B4-BE49-F238E27FC236}">
                <a16:creationId xmlns:a16="http://schemas.microsoft.com/office/drawing/2014/main" id="{0E5116C2-5216-208D-454D-8496FB597971}"/>
              </a:ext>
            </a:extLst>
          </p:cNvPr>
          <p:cNvSpPr txBox="1"/>
          <p:nvPr/>
        </p:nvSpPr>
        <p:spPr>
          <a:xfrm>
            <a:off x="20985340" y="11772985"/>
            <a:ext cx="2202887" cy="484107"/>
          </a:xfrm>
          <a:prstGeom prst="rect">
            <a:avLst/>
          </a:prstGeom>
          <a:noFill/>
        </p:spPr>
        <p:txBody>
          <a:bodyPr wrap="square" rtlCol="0">
            <a:spAutoFit/>
          </a:bodyPr>
          <a:lstStyle/>
          <a:p>
            <a:r>
              <a:rPr lang="it-IT" sz="2546" dirty="0">
                <a:solidFill>
                  <a:schemeClr val="bg1"/>
                </a:solidFill>
              </a:rPr>
              <a:t>LODI</a:t>
            </a:r>
            <a:endParaRPr lang="it-IT" dirty="0">
              <a:solidFill>
                <a:schemeClr val="bg1"/>
              </a:solidFill>
            </a:endParaRPr>
          </a:p>
        </p:txBody>
      </p:sp>
      <p:sp>
        <p:nvSpPr>
          <p:cNvPr id="10" name="Segnaposto contenuto 2">
            <a:extLst>
              <a:ext uri="{FF2B5EF4-FFF2-40B4-BE49-F238E27FC236}">
                <a16:creationId xmlns:a16="http://schemas.microsoft.com/office/drawing/2014/main" id="{BB20C805-C573-7BBF-A92B-48E26E161AA1}"/>
              </a:ext>
            </a:extLst>
          </p:cNvPr>
          <p:cNvSpPr>
            <a:spLocks noGrp="1"/>
          </p:cNvSpPr>
          <p:nvPr>
            <p:ph type="subTitle" idx="1"/>
          </p:nvPr>
        </p:nvSpPr>
        <p:spPr>
          <a:xfrm>
            <a:off x="1961991" y="6449333"/>
            <a:ext cx="22115370" cy="3311524"/>
          </a:xfrm>
        </p:spPr>
        <p:txBody>
          <a:bodyPr>
            <a:normAutofit/>
          </a:bodyPr>
          <a:lstStyle/>
          <a:p>
            <a:pPr algn="l">
              <a:lnSpc>
                <a:spcPct val="150000"/>
              </a:lnSpc>
            </a:pPr>
            <a:r>
              <a:rPr lang="it-IT" sz="4000" dirty="0">
                <a:latin typeface="Calibri" panose="020F0502020204030204" pitchFamily="34" charset="0"/>
                <a:ea typeface="Calibri" panose="020F0502020204030204" pitchFamily="34" charset="0"/>
                <a:cs typeface="Calibri" panose="020F0502020204030204" pitchFamily="34" charset="0"/>
              </a:rPr>
              <a:t>Negli ultimi anni il cambiamento climatico, con eventi </a:t>
            </a:r>
            <a:r>
              <a:rPr lang="it-IT" sz="4000" b="1" dirty="0">
                <a:latin typeface="Calibri" panose="020F0502020204030204" pitchFamily="34" charset="0"/>
                <a:ea typeface="Calibri" panose="020F0502020204030204" pitchFamily="34" charset="0"/>
                <a:cs typeface="Calibri" panose="020F0502020204030204" pitchFamily="34" charset="0"/>
              </a:rPr>
              <a:t>atmosferici estremi, </a:t>
            </a:r>
            <a:r>
              <a:rPr lang="it-IT" sz="4000" dirty="0">
                <a:latin typeface="Calibri" panose="020F0502020204030204" pitchFamily="34" charset="0"/>
                <a:ea typeface="Calibri" panose="020F0502020204030204" pitchFamily="34" charset="0"/>
                <a:cs typeface="Calibri" panose="020F0502020204030204" pitchFamily="34" charset="0"/>
              </a:rPr>
              <a:t>ci ha portato a sviluppare soluzioni adeguate a rispondere alle richieste di performance, estetica e </a:t>
            </a:r>
            <a:r>
              <a:rPr lang="it-IT" sz="4000" b="1" dirty="0">
                <a:latin typeface="Calibri" panose="020F0502020204030204" pitchFamily="34" charset="0"/>
                <a:ea typeface="Calibri" panose="020F0502020204030204" pitchFamily="34" charset="0"/>
                <a:cs typeface="Calibri" panose="020F0502020204030204" pitchFamily="34" charset="0"/>
              </a:rPr>
              <a:t>resistenza</a:t>
            </a:r>
            <a:r>
              <a:rPr lang="it-IT" sz="4000" dirty="0">
                <a:latin typeface="Calibri" panose="020F0502020204030204" pitchFamily="34" charset="0"/>
                <a:ea typeface="Calibri" panose="020F0502020204030204" pitchFamily="34" charset="0"/>
                <a:cs typeface="Calibri" panose="020F0502020204030204" pitchFamily="34" charset="0"/>
              </a:rPr>
              <a:t>.</a:t>
            </a:r>
            <a:endParaRPr lang="it-IT" sz="4000" dirty="0"/>
          </a:p>
        </p:txBody>
      </p:sp>
      <p:pic>
        <p:nvPicPr>
          <p:cNvPr id="1026" name="Picture 2">
            <a:extLst>
              <a:ext uri="{FF2B5EF4-FFF2-40B4-BE49-F238E27FC236}">
                <a16:creationId xmlns:a16="http://schemas.microsoft.com/office/drawing/2014/main" id="{E9C07534-471B-1CEB-6D3F-DB79A007FBE7}"/>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10551273" y="8937386"/>
            <a:ext cx="5261788" cy="4140946"/>
          </a:xfrm>
          <a:prstGeom prst="rect">
            <a:avLst/>
          </a:prstGeom>
          <a:noFill/>
          <a:extLst>
            <a:ext uri="{909E8E84-426E-40DD-AFC4-6F175D3DCCD1}">
              <a14:hiddenFill xmlns:a14="http://schemas.microsoft.com/office/drawing/2010/main">
                <a:solidFill>
                  <a:srgbClr val="FFFFFF"/>
                </a:solidFill>
              </a14:hiddenFill>
            </a:ext>
          </a:extLst>
        </p:spPr>
      </p:pic>
      <p:sp>
        <p:nvSpPr>
          <p:cNvPr id="2" name="CasellaDiTesto 1">
            <a:extLst>
              <a:ext uri="{FF2B5EF4-FFF2-40B4-BE49-F238E27FC236}">
                <a16:creationId xmlns:a16="http://schemas.microsoft.com/office/drawing/2014/main" id="{39156969-D30B-0E65-A30D-A8B042C7AE96}"/>
              </a:ext>
            </a:extLst>
          </p:cNvPr>
          <p:cNvSpPr txBox="1"/>
          <p:nvPr/>
        </p:nvSpPr>
        <p:spPr>
          <a:xfrm>
            <a:off x="1462808" y="502591"/>
            <a:ext cx="17106990" cy="830997"/>
          </a:xfrm>
          <a:prstGeom prst="rect">
            <a:avLst/>
          </a:prstGeom>
          <a:noFill/>
        </p:spPr>
        <p:txBody>
          <a:bodyPr wrap="square" rtlCol="0">
            <a:spAutoFit/>
          </a:bodyPr>
          <a:lstStyle/>
          <a:p>
            <a:pPr eaLnBrk="1" hangingPunct="1"/>
            <a:r>
              <a:rPr lang="it-IT" altLang="it-IT" sz="4800" b="1" dirty="0">
                <a:solidFill>
                  <a:srgbClr val="F68A1D"/>
                </a:solidFill>
                <a:ea typeface="Calibri" panose="020F0502020204030204" pitchFamily="34" charset="0"/>
                <a:cs typeface="Arial" panose="020B0604020202020204" pitchFamily="34" charset="0"/>
              </a:rPr>
              <a:t>Innovazione e sostenibilità.</a:t>
            </a:r>
          </a:p>
        </p:txBody>
      </p:sp>
      <p:sp>
        <p:nvSpPr>
          <p:cNvPr id="11" name="Segnaposto contenuto 2">
            <a:extLst>
              <a:ext uri="{FF2B5EF4-FFF2-40B4-BE49-F238E27FC236}">
                <a16:creationId xmlns:a16="http://schemas.microsoft.com/office/drawing/2014/main" id="{37D71644-103E-7E30-ADB2-4C62F1A0B199}"/>
              </a:ext>
            </a:extLst>
          </p:cNvPr>
          <p:cNvSpPr txBox="1">
            <a:spLocks/>
          </p:cNvSpPr>
          <p:nvPr/>
        </p:nvSpPr>
        <p:spPr>
          <a:xfrm>
            <a:off x="1961991" y="2263940"/>
            <a:ext cx="12318241" cy="4519662"/>
          </a:xfrm>
          <a:prstGeom prst="rect">
            <a:avLst/>
          </a:prstGeom>
        </p:spPr>
        <p:txBody>
          <a:bodyPr vert="horz" lIns="91440" tIns="45720" rIns="91440" bIns="45720" rtlCol="0">
            <a:normAutofit lnSpcReduction="10000"/>
          </a:bodyPr>
          <a:lstStyle>
            <a:lvl1pPr marL="0" indent="0" algn="ctr" defTabSz="1828846" rtl="0" eaLnBrk="1" latinLnBrk="0" hangingPunct="1">
              <a:lnSpc>
                <a:spcPct val="90000"/>
              </a:lnSpc>
              <a:spcBef>
                <a:spcPts val="2000"/>
              </a:spcBef>
              <a:buFont typeface="Arial" panose="020B0604020202020204" pitchFamily="34" charset="0"/>
              <a:buNone/>
              <a:defRPr sz="4801" kern="1200">
                <a:solidFill>
                  <a:schemeClr val="tx1"/>
                </a:solidFill>
                <a:latin typeface="+mn-lt"/>
                <a:ea typeface="+mn-ea"/>
                <a:cs typeface="+mn-cs"/>
              </a:defRPr>
            </a:lvl1pPr>
            <a:lvl2pPr marL="914407" indent="0" algn="ctr" defTabSz="1828846" rtl="0" eaLnBrk="1" latinLnBrk="0" hangingPunct="1">
              <a:lnSpc>
                <a:spcPct val="90000"/>
              </a:lnSpc>
              <a:spcBef>
                <a:spcPts val="1001"/>
              </a:spcBef>
              <a:buFont typeface="Arial" panose="020B0604020202020204" pitchFamily="34" charset="0"/>
              <a:buNone/>
              <a:defRPr sz="4001" kern="1200">
                <a:solidFill>
                  <a:schemeClr val="tx1"/>
                </a:solidFill>
                <a:latin typeface="+mn-lt"/>
                <a:ea typeface="+mn-ea"/>
                <a:cs typeface="+mn-cs"/>
              </a:defRPr>
            </a:lvl2pPr>
            <a:lvl3pPr marL="1828812" indent="0" algn="ctr" defTabSz="1828846" rtl="0" eaLnBrk="1" latinLnBrk="0" hangingPunct="1">
              <a:lnSpc>
                <a:spcPct val="90000"/>
              </a:lnSpc>
              <a:spcBef>
                <a:spcPts val="1001"/>
              </a:spcBef>
              <a:buFont typeface="Arial" panose="020B0604020202020204" pitchFamily="34" charset="0"/>
              <a:buNone/>
              <a:defRPr sz="3600" kern="1200">
                <a:solidFill>
                  <a:schemeClr val="tx1"/>
                </a:solidFill>
                <a:latin typeface="+mn-lt"/>
                <a:ea typeface="+mn-ea"/>
                <a:cs typeface="+mn-cs"/>
              </a:defRPr>
            </a:lvl3pPr>
            <a:lvl4pPr marL="2743219" indent="0" algn="ctr" defTabSz="1828846" rtl="0" eaLnBrk="1" latinLnBrk="0" hangingPunct="1">
              <a:lnSpc>
                <a:spcPct val="90000"/>
              </a:lnSpc>
              <a:spcBef>
                <a:spcPts val="1001"/>
              </a:spcBef>
              <a:buFont typeface="Arial" panose="020B0604020202020204" pitchFamily="34" charset="0"/>
              <a:buNone/>
              <a:defRPr sz="3201" kern="1200">
                <a:solidFill>
                  <a:schemeClr val="tx1"/>
                </a:solidFill>
                <a:latin typeface="+mn-lt"/>
                <a:ea typeface="+mn-ea"/>
                <a:cs typeface="+mn-cs"/>
              </a:defRPr>
            </a:lvl4pPr>
            <a:lvl5pPr marL="3657624" indent="0" algn="ctr" defTabSz="1828846" rtl="0" eaLnBrk="1" latinLnBrk="0" hangingPunct="1">
              <a:lnSpc>
                <a:spcPct val="90000"/>
              </a:lnSpc>
              <a:spcBef>
                <a:spcPts val="1001"/>
              </a:spcBef>
              <a:buFont typeface="Arial" panose="020B0604020202020204" pitchFamily="34" charset="0"/>
              <a:buNone/>
              <a:defRPr sz="3201" kern="1200">
                <a:solidFill>
                  <a:schemeClr val="tx1"/>
                </a:solidFill>
                <a:latin typeface="+mn-lt"/>
                <a:ea typeface="+mn-ea"/>
                <a:cs typeface="+mn-cs"/>
              </a:defRPr>
            </a:lvl5pPr>
            <a:lvl6pPr marL="4572030" indent="0" algn="ctr" defTabSz="1828846" rtl="0" eaLnBrk="1" latinLnBrk="0" hangingPunct="1">
              <a:lnSpc>
                <a:spcPct val="90000"/>
              </a:lnSpc>
              <a:spcBef>
                <a:spcPts val="1001"/>
              </a:spcBef>
              <a:buFont typeface="Arial" panose="020B0604020202020204" pitchFamily="34" charset="0"/>
              <a:buNone/>
              <a:defRPr sz="3201" kern="1200">
                <a:solidFill>
                  <a:schemeClr val="tx1"/>
                </a:solidFill>
                <a:latin typeface="+mn-lt"/>
                <a:ea typeface="+mn-ea"/>
                <a:cs typeface="+mn-cs"/>
              </a:defRPr>
            </a:lvl6pPr>
            <a:lvl7pPr marL="5486435" indent="0" algn="ctr" defTabSz="1828846" rtl="0" eaLnBrk="1" latinLnBrk="0" hangingPunct="1">
              <a:lnSpc>
                <a:spcPct val="90000"/>
              </a:lnSpc>
              <a:spcBef>
                <a:spcPts val="1001"/>
              </a:spcBef>
              <a:buFont typeface="Arial" panose="020B0604020202020204" pitchFamily="34" charset="0"/>
              <a:buNone/>
              <a:defRPr sz="3201" kern="1200">
                <a:solidFill>
                  <a:schemeClr val="tx1"/>
                </a:solidFill>
                <a:latin typeface="+mn-lt"/>
                <a:ea typeface="+mn-ea"/>
                <a:cs typeface="+mn-cs"/>
              </a:defRPr>
            </a:lvl7pPr>
            <a:lvl8pPr marL="6400842" indent="0" algn="ctr" defTabSz="1828846" rtl="0" eaLnBrk="1" latinLnBrk="0" hangingPunct="1">
              <a:lnSpc>
                <a:spcPct val="90000"/>
              </a:lnSpc>
              <a:spcBef>
                <a:spcPts val="1001"/>
              </a:spcBef>
              <a:buFont typeface="Arial" panose="020B0604020202020204" pitchFamily="34" charset="0"/>
              <a:buNone/>
              <a:defRPr sz="3201" kern="1200">
                <a:solidFill>
                  <a:schemeClr val="tx1"/>
                </a:solidFill>
                <a:latin typeface="+mn-lt"/>
                <a:ea typeface="+mn-ea"/>
                <a:cs typeface="+mn-cs"/>
              </a:defRPr>
            </a:lvl8pPr>
            <a:lvl9pPr marL="7315247" indent="0" algn="ctr" defTabSz="1828846" rtl="0" eaLnBrk="1" latinLnBrk="0" hangingPunct="1">
              <a:lnSpc>
                <a:spcPct val="90000"/>
              </a:lnSpc>
              <a:spcBef>
                <a:spcPts val="1001"/>
              </a:spcBef>
              <a:buFont typeface="Arial" panose="020B0604020202020204" pitchFamily="34" charset="0"/>
              <a:buNone/>
              <a:defRPr sz="3201" kern="1200">
                <a:solidFill>
                  <a:schemeClr val="tx1"/>
                </a:solidFill>
                <a:latin typeface="+mn-lt"/>
                <a:ea typeface="+mn-ea"/>
                <a:cs typeface="+mn-cs"/>
              </a:defRPr>
            </a:lvl9pPr>
          </a:lstStyle>
          <a:p>
            <a:pPr algn="l" fontAlgn="auto">
              <a:lnSpc>
                <a:spcPct val="160000"/>
              </a:lnSpc>
              <a:spcAft>
                <a:spcPts val="0"/>
              </a:spcAft>
            </a:pPr>
            <a:r>
              <a:rPr lang="it-IT" sz="4000" dirty="0">
                <a:latin typeface="Calibri" panose="020F0502020204030204" pitchFamily="34" charset="0"/>
                <a:ea typeface="Calibri" panose="020F0502020204030204" pitchFamily="34" charset="0"/>
                <a:cs typeface="Calibri" panose="020F0502020204030204" pitchFamily="34" charset="0"/>
              </a:rPr>
              <a:t>Una materia prima naturale associata ad una </a:t>
            </a:r>
            <a:r>
              <a:rPr lang="it-IT" sz="4000" b="1" dirty="0">
                <a:latin typeface="Calibri" panose="020F0502020204030204" pitchFamily="34" charset="0"/>
                <a:ea typeface="Calibri" panose="020F0502020204030204" pitchFamily="34" charset="0"/>
                <a:cs typeface="Calibri" panose="020F0502020204030204" pitchFamily="34" charset="0"/>
              </a:rPr>
              <a:t>ricerca e sviluppo continui </a:t>
            </a:r>
            <a:r>
              <a:rPr lang="it-IT" sz="4000" dirty="0">
                <a:latin typeface="Calibri" panose="020F0502020204030204" pitchFamily="34" charset="0"/>
                <a:ea typeface="Calibri" panose="020F0502020204030204" pitchFamily="34" charset="0"/>
                <a:cs typeface="Calibri" panose="020F0502020204030204" pitchFamily="34" charset="0"/>
              </a:rPr>
              <a:t>ha permesso nei decenni di rispondere alle esigenze del mercato con prodotti sempre più </a:t>
            </a:r>
            <a:r>
              <a:rPr lang="it-IT" sz="4000" b="1" dirty="0">
                <a:highlight>
                  <a:srgbClr val="F68A1D"/>
                </a:highlight>
                <a:latin typeface="Calibri" panose="020F0502020204030204" pitchFamily="34" charset="0"/>
                <a:ea typeface="Calibri" panose="020F0502020204030204" pitchFamily="34" charset="0"/>
                <a:cs typeface="Calibri" panose="020F0502020204030204" pitchFamily="34" charset="0"/>
              </a:rPr>
              <a:t>performanti</a:t>
            </a:r>
            <a:r>
              <a:rPr lang="it-IT" sz="4000" dirty="0">
                <a:latin typeface="Calibri" panose="020F0502020204030204" pitchFamily="34" charset="0"/>
                <a:ea typeface="Calibri" panose="020F0502020204030204" pitchFamily="34" charset="0"/>
                <a:cs typeface="Calibri" panose="020F0502020204030204" pitchFamily="34" charset="0"/>
              </a:rPr>
              <a:t> ed </a:t>
            </a:r>
            <a:r>
              <a:rPr lang="it-IT" sz="4000" b="1" dirty="0">
                <a:highlight>
                  <a:srgbClr val="F68A1D"/>
                </a:highlight>
                <a:latin typeface="Calibri" panose="020F0502020204030204" pitchFamily="34" charset="0"/>
                <a:ea typeface="Calibri" panose="020F0502020204030204" pitchFamily="34" charset="0"/>
                <a:cs typeface="Calibri" panose="020F0502020204030204" pitchFamily="34" charset="0"/>
              </a:rPr>
              <a:t>esteticamente gradevoli</a:t>
            </a:r>
            <a:r>
              <a:rPr lang="it-IT" sz="4000" dirty="0">
                <a:latin typeface="Calibri" panose="020F0502020204030204" pitchFamily="34" charset="0"/>
                <a:ea typeface="Calibri" panose="020F0502020204030204" pitchFamily="34" charset="0"/>
                <a:cs typeface="Calibri" panose="020F0502020204030204" pitchFamily="34" charset="0"/>
              </a:rPr>
              <a:t>. </a:t>
            </a:r>
            <a:br>
              <a:rPr lang="it-IT" sz="3600" dirty="0">
                <a:latin typeface="Calibri" panose="020F0502020204030204" pitchFamily="34" charset="0"/>
                <a:ea typeface="Calibri" panose="020F0502020204030204" pitchFamily="34" charset="0"/>
                <a:cs typeface="Calibri" panose="020F0502020204030204" pitchFamily="34" charset="0"/>
              </a:rPr>
            </a:br>
            <a:endParaRPr lang="it-IT" sz="3600" dirty="0"/>
          </a:p>
        </p:txBody>
      </p:sp>
      <p:pic>
        <p:nvPicPr>
          <p:cNvPr id="14" name="Immagine 13" descr="Immagine che contiene cielo, esterni&#10;&#10;Descrizione generata automaticamente">
            <a:extLst>
              <a:ext uri="{FF2B5EF4-FFF2-40B4-BE49-F238E27FC236}">
                <a16:creationId xmlns:a16="http://schemas.microsoft.com/office/drawing/2014/main" id="{9723C1B3-F7F2-9A22-7D23-624117F6D02C}"/>
              </a:ext>
            </a:extLst>
          </p:cNvPr>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a:off x="15033724" y="918090"/>
            <a:ext cx="9125093" cy="4796711"/>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3" name="Immagine 2">
            <a:extLst>
              <a:ext uri="{FF2B5EF4-FFF2-40B4-BE49-F238E27FC236}">
                <a16:creationId xmlns:a16="http://schemas.microsoft.com/office/drawing/2014/main" id="{5E033CAC-2D73-1DAA-DE09-E144F73B240D}"/>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182889" y="8912850"/>
            <a:ext cx="7401308" cy="4196064"/>
          </a:xfrm>
          <a:prstGeom prst="rect">
            <a:avLst/>
          </a:prstGeom>
        </p:spPr>
      </p:pic>
      <p:cxnSp>
        <p:nvCxnSpPr>
          <p:cNvPr id="5" name="Connettore diritto 4">
            <a:extLst>
              <a:ext uri="{FF2B5EF4-FFF2-40B4-BE49-F238E27FC236}">
                <a16:creationId xmlns:a16="http://schemas.microsoft.com/office/drawing/2014/main" id="{DCEA1E7B-3DC8-0FA8-ADB6-491ADDF8FB57}"/>
              </a:ext>
            </a:extLst>
          </p:cNvPr>
          <p:cNvCxnSpPr>
            <a:cxnSpLocks/>
          </p:cNvCxnSpPr>
          <p:nvPr/>
        </p:nvCxnSpPr>
        <p:spPr>
          <a:xfrm>
            <a:off x="1596463" y="1692661"/>
            <a:ext cx="1139825"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8569663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A12656-54EC-2394-E64F-4F7FC4A1CC86}"/>
            </a:ext>
          </a:extLst>
        </p:cNvPr>
        <p:cNvGrpSpPr/>
        <p:nvPr/>
      </p:nvGrpSpPr>
      <p:grpSpPr>
        <a:xfrm>
          <a:off x="0" y="0"/>
          <a:ext cx="0" cy="0"/>
          <a:chOff x="0" y="0"/>
          <a:chExt cx="0" cy="0"/>
        </a:xfrm>
      </p:grpSpPr>
      <p:sp>
        <p:nvSpPr>
          <p:cNvPr id="3" name="CasellaDiTesto 2">
            <a:extLst>
              <a:ext uri="{FF2B5EF4-FFF2-40B4-BE49-F238E27FC236}">
                <a16:creationId xmlns:a16="http://schemas.microsoft.com/office/drawing/2014/main" id="{C57F1034-4DCF-8992-9023-AD44ABE42028}"/>
              </a:ext>
            </a:extLst>
          </p:cNvPr>
          <p:cNvSpPr txBox="1"/>
          <p:nvPr/>
        </p:nvSpPr>
        <p:spPr>
          <a:xfrm>
            <a:off x="1766520" y="330060"/>
            <a:ext cx="17106990" cy="1991058"/>
          </a:xfrm>
          <a:prstGeom prst="rect">
            <a:avLst/>
          </a:prstGeom>
          <a:noFill/>
        </p:spPr>
        <p:txBody>
          <a:bodyPr wrap="square" rtlCol="0">
            <a:spAutoFit/>
          </a:bodyPr>
          <a:lstStyle/>
          <a:p>
            <a:pPr defTabSz="727509" eaLnBrk="1" fontAlgn="auto" hangingPunct="1">
              <a:spcBef>
                <a:spcPts val="0"/>
              </a:spcBef>
              <a:spcAft>
                <a:spcPts val="0"/>
              </a:spcAft>
            </a:pPr>
            <a:r>
              <a:rPr lang="it-IT" sz="6169" b="1" dirty="0">
                <a:solidFill>
                  <a:srgbClr val="F08A01"/>
                </a:solidFill>
                <a:latin typeface="Calibri" panose="020F0502020204030204" pitchFamily="34" charset="0"/>
                <a:ea typeface="Calibri" panose="020F0502020204030204" pitchFamily="34" charset="0"/>
                <a:cs typeface="Calibri" panose="020F0502020204030204" pitchFamily="34" charset="0"/>
              </a:rPr>
              <a:t>Certificati CAM - Criteri Ambientali Minimi</a:t>
            </a:r>
          </a:p>
          <a:p>
            <a:pPr defTabSz="727509" eaLnBrk="1" fontAlgn="auto" hangingPunct="1">
              <a:spcBef>
                <a:spcPts val="0"/>
              </a:spcBef>
              <a:spcAft>
                <a:spcPts val="0"/>
              </a:spcAft>
            </a:pPr>
            <a:endParaRPr lang="it-IT" sz="6169" b="1" dirty="0">
              <a:solidFill>
                <a:srgbClr val="F08A01"/>
              </a:solidFill>
              <a:latin typeface="Calibri" panose="020F0502020204030204" pitchFamily="34" charset="0"/>
              <a:ea typeface="Calibri" panose="020F0502020204030204" pitchFamily="34" charset="0"/>
              <a:cs typeface="Calibri" panose="020F0502020204030204" pitchFamily="34" charset="0"/>
            </a:endParaRPr>
          </a:p>
        </p:txBody>
      </p:sp>
      <p:cxnSp>
        <p:nvCxnSpPr>
          <p:cNvPr id="4" name="Connettore diritto 3">
            <a:extLst>
              <a:ext uri="{FF2B5EF4-FFF2-40B4-BE49-F238E27FC236}">
                <a16:creationId xmlns:a16="http://schemas.microsoft.com/office/drawing/2014/main" id="{1CE88415-D249-2F3D-881B-7765797C28D6}"/>
              </a:ext>
            </a:extLst>
          </p:cNvPr>
          <p:cNvCxnSpPr>
            <a:cxnSpLocks/>
          </p:cNvCxnSpPr>
          <p:nvPr/>
        </p:nvCxnSpPr>
        <p:spPr>
          <a:xfrm>
            <a:off x="1894856" y="1636432"/>
            <a:ext cx="1139825"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pic>
        <p:nvPicPr>
          <p:cNvPr id="2" name="Immagine 1" descr="Immagine che contiene screenshot&#10;&#10;Descrizione generata automaticamente">
            <a:extLst>
              <a:ext uri="{FF2B5EF4-FFF2-40B4-BE49-F238E27FC236}">
                <a16:creationId xmlns:a16="http://schemas.microsoft.com/office/drawing/2014/main" id="{8AB3F1DC-BFC3-5596-AE3E-9A9E8837FBC7}"/>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16512480" y="1311387"/>
            <a:ext cx="5532040" cy="8185692"/>
          </a:xfrm>
          <a:prstGeom prst="rect">
            <a:avLst/>
          </a:prstGeom>
          <a:ln>
            <a:solidFill>
              <a:schemeClr val="bg1">
                <a:lumMod val="85000"/>
              </a:schemeClr>
            </a:solidFill>
          </a:ln>
        </p:spPr>
      </p:pic>
      <p:sp>
        <p:nvSpPr>
          <p:cNvPr id="5" name="Rettangolo 4">
            <a:extLst>
              <a:ext uri="{FF2B5EF4-FFF2-40B4-BE49-F238E27FC236}">
                <a16:creationId xmlns:a16="http://schemas.microsoft.com/office/drawing/2014/main" id="{DBAC2B42-2AE6-4702-3666-ABC3E9ECA1BA}"/>
              </a:ext>
            </a:extLst>
          </p:cNvPr>
          <p:cNvSpPr>
            <a:spLocks/>
          </p:cNvSpPr>
          <p:nvPr/>
        </p:nvSpPr>
        <p:spPr>
          <a:xfrm>
            <a:off x="2339480" y="4460106"/>
            <a:ext cx="10930840" cy="8411405"/>
          </a:xfrm>
          <a:prstGeom prst="rect">
            <a:avLst/>
          </a:prstGeom>
        </p:spPr>
        <p:txBody>
          <a:bodyPr wrap="square">
            <a:spAutoFit/>
          </a:bodyPr>
          <a:lstStyle/>
          <a:p>
            <a:pPr algn="just" defTabSz="727509" eaLnBrk="1" fontAlgn="auto" hangingPunct="1">
              <a:spcBef>
                <a:spcPts val="0"/>
              </a:spcBef>
              <a:spcAft>
                <a:spcPts val="0"/>
              </a:spcAft>
              <a:buClr>
                <a:srgbClr val="F08A01"/>
              </a:buClr>
            </a:pPr>
            <a:r>
              <a:rPr lang="it-IT" sz="3629" dirty="0">
                <a:solidFill>
                  <a:srgbClr val="000000"/>
                </a:solidFill>
                <a:latin typeface="Calibri" panose="020F0502020204030204" pitchFamily="34" charset="0"/>
                <a:ea typeface="Calibri" panose="020F0502020204030204" pitchFamily="34" charset="0"/>
                <a:cs typeface="Calibri" panose="020F0502020204030204" pitchFamily="34" charset="0"/>
              </a:rPr>
              <a:t>Sono una serie di </a:t>
            </a:r>
            <a:r>
              <a:rPr lang="it-IT" sz="3629" b="1" dirty="0">
                <a:solidFill>
                  <a:srgbClr val="000000"/>
                </a:solidFill>
                <a:latin typeface="Calibri" panose="020F0502020204030204" pitchFamily="34" charset="0"/>
                <a:ea typeface="Calibri" panose="020F0502020204030204" pitchFamily="34" charset="0"/>
                <a:cs typeface="Calibri" panose="020F0502020204030204" pitchFamily="34" charset="0"/>
              </a:rPr>
              <a:t>requisiti ambientali e prestazionali </a:t>
            </a:r>
            <a:r>
              <a:rPr lang="it-IT" sz="3629" dirty="0">
                <a:solidFill>
                  <a:srgbClr val="000000"/>
                </a:solidFill>
                <a:latin typeface="Calibri" panose="020F0502020204030204" pitchFamily="34" charset="0"/>
                <a:ea typeface="Calibri" panose="020F0502020204030204" pitchFamily="34" charset="0"/>
                <a:cs typeface="Calibri" panose="020F0502020204030204" pitchFamily="34" charset="0"/>
              </a:rPr>
              <a:t>che i prodotti e servizi devono rispettare.</a:t>
            </a:r>
          </a:p>
          <a:p>
            <a:pPr algn="just" defTabSz="727509" eaLnBrk="1" fontAlgn="auto" hangingPunct="1">
              <a:spcBef>
                <a:spcPts val="0"/>
              </a:spcBef>
              <a:spcAft>
                <a:spcPts val="0"/>
              </a:spcAft>
              <a:buClr>
                <a:srgbClr val="F08A01"/>
              </a:buClr>
            </a:pPr>
            <a:endParaRPr lang="it-IT" sz="3629" dirty="0">
              <a:solidFill>
                <a:srgbClr val="000000"/>
              </a:solidFill>
              <a:latin typeface="Calibri" panose="020F0502020204030204" pitchFamily="34" charset="0"/>
              <a:ea typeface="Calibri" panose="020F0502020204030204" pitchFamily="34" charset="0"/>
              <a:cs typeface="Calibri" panose="020F0502020204030204" pitchFamily="34" charset="0"/>
            </a:endParaRPr>
          </a:p>
          <a:p>
            <a:pPr algn="just" defTabSz="727509" eaLnBrk="1" fontAlgn="auto" hangingPunct="1">
              <a:spcBef>
                <a:spcPts val="0"/>
              </a:spcBef>
              <a:spcAft>
                <a:spcPts val="0"/>
              </a:spcAft>
              <a:buClr>
                <a:srgbClr val="F08A01"/>
              </a:buClr>
            </a:pPr>
            <a:r>
              <a:rPr lang="it-IT" sz="5080" b="1" dirty="0">
                <a:solidFill>
                  <a:srgbClr val="000000"/>
                </a:solidFill>
                <a:latin typeface="Calibri" panose="020F0502020204030204" pitchFamily="34" charset="0"/>
                <a:ea typeface="Calibri" panose="020F0502020204030204" pitchFamily="34" charset="0"/>
                <a:cs typeface="Calibri" panose="020F0502020204030204" pitchFamily="34" charset="0"/>
              </a:rPr>
              <a:t>Criteri</a:t>
            </a:r>
            <a:r>
              <a:rPr lang="it-IT" sz="3629" dirty="0">
                <a:solidFill>
                  <a:srgbClr val="000000"/>
                </a:solidFill>
                <a:latin typeface="Calibri" panose="020F0502020204030204" pitchFamily="34" charset="0"/>
                <a:ea typeface="Calibri" panose="020F0502020204030204" pitchFamily="34" charset="0"/>
                <a:cs typeface="Calibri" panose="020F0502020204030204" pitchFamily="34" charset="0"/>
              </a:rPr>
              <a:t>:</a:t>
            </a:r>
          </a:p>
          <a:p>
            <a:pPr algn="just" defTabSz="727509" eaLnBrk="1" fontAlgn="auto" hangingPunct="1">
              <a:spcBef>
                <a:spcPts val="0"/>
              </a:spcBef>
              <a:spcAft>
                <a:spcPts val="0"/>
              </a:spcAft>
              <a:buClr>
                <a:srgbClr val="F08A01"/>
              </a:buClr>
            </a:pPr>
            <a:endParaRPr lang="it-IT" dirty="0">
              <a:solidFill>
                <a:srgbClr val="000000"/>
              </a:solidFill>
              <a:latin typeface="Calibri" panose="020F0502020204030204" pitchFamily="34" charset="0"/>
              <a:ea typeface="Calibri" panose="020F0502020204030204" pitchFamily="34" charset="0"/>
              <a:cs typeface="Calibri" panose="020F0502020204030204" pitchFamily="34" charset="0"/>
            </a:endParaRPr>
          </a:p>
          <a:p>
            <a:pPr marL="454694" indent="-454694" algn="just" defTabSz="727509" eaLnBrk="1" fontAlgn="auto" hangingPunct="1">
              <a:spcBef>
                <a:spcPts val="0"/>
              </a:spcBef>
              <a:spcAft>
                <a:spcPts val="0"/>
              </a:spcAft>
              <a:buClr>
                <a:srgbClr val="F08A01"/>
              </a:buClr>
              <a:buFont typeface="Wingdings" panose="05000000000000000000" pitchFamily="2" charset="2"/>
              <a:buChar char="Ø"/>
            </a:pPr>
            <a:r>
              <a:rPr lang="it-IT" sz="3629" dirty="0">
                <a:solidFill>
                  <a:srgbClr val="000000"/>
                </a:solidFill>
                <a:latin typeface="Calibri" panose="020F0502020204030204" pitchFamily="34" charset="0"/>
                <a:ea typeface="Calibri" panose="020F0502020204030204" pitchFamily="34" charset="0"/>
                <a:cs typeface="Calibri" panose="020F0502020204030204" pitchFamily="34" charset="0"/>
              </a:rPr>
              <a:t>Contenuto di  </a:t>
            </a:r>
            <a:r>
              <a:rPr lang="it-IT" sz="3629" b="1" dirty="0">
                <a:solidFill>
                  <a:srgbClr val="000000"/>
                </a:solidFill>
                <a:latin typeface="Calibri" panose="020F0502020204030204" pitchFamily="34" charset="0"/>
                <a:ea typeface="Calibri" panose="020F0502020204030204" pitchFamily="34" charset="0"/>
                <a:cs typeface="Calibri" panose="020F0502020204030204" pitchFamily="34" charset="0"/>
              </a:rPr>
              <a:t>materiale riciclato</a:t>
            </a:r>
            <a:r>
              <a:rPr lang="it-IT" sz="3629" dirty="0">
                <a:solidFill>
                  <a:srgbClr val="000000"/>
                </a:solidFill>
                <a:latin typeface="Calibri" panose="020F0502020204030204" pitchFamily="34" charset="0"/>
                <a:ea typeface="Calibri" panose="020F0502020204030204" pitchFamily="34" charset="0"/>
                <a:cs typeface="Calibri" panose="020F0502020204030204" pitchFamily="34" charset="0"/>
              </a:rPr>
              <a:t>, recuperato o proveniente da sottoprodotti </a:t>
            </a:r>
          </a:p>
          <a:p>
            <a:pPr algn="just" defTabSz="727509" eaLnBrk="1" fontAlgn="auto" hangingPunct="1">
              <a:spcBef>
                <a:spcPts val="0"/>
              </a:spcBef>
              <a:spcAft>
                <a:spcPts val="0"/>
              </a:spcAft>
              <a:buClr>
                <a:srgbClr val="F08A01"/>
              </a:buClr>
            </a:pPr>
            <a:endParaRPr lang="it-IT" sz="3629" dirty="0">
              <a:solidFill>
                <a:srgbClr val="000000"/>
              </a:solidFill>
              <a:latin typeface="Calibri" panose="020F0502020204030204" pitchFamily="34" charset="0"/>
              <a:ea typeface="Calibri" panose="020F0502020204030204" pitchFamily="34" charset="0"/>
              <a:cs typeface="Calibri" panose="020F0502020204030204" pitchFamily="34" charset="0"/>
            </a:endParaRPr>
          </a:p>
          <a:p>
            <a:pPr marL="454694" indent="-454694" algn="just" defTabSz="727509" eaLnBrk="1" fontAlgn="auto" hangingPunct="1">
              <a:spcBef>
                <a:spcPts val="0"/>
              </a:spcBef>
              <a:spcAft>
                <a:spcPts val="0"/>
              </a:spcAft>
              <a:buClr>
                <a:srgbClr val="F08A01"/>
              </a:buClr>
              <a:buFont typeface="Wingdings" panose="05000000000000000000" pitchFamily="2" charset="2"/>
              <a:buChar char="Ø"/>
            </a:pPr>
            <a:r>
              <a:rPr lang="it-IT" sz="3629" b="1" dirty="0">
                <a:solidFill>
                  <a:srgbClr val="000000"/>
                </a:solidFill>
                <a:latin typeface="Calibri" panose="020F0502020204030204" pitchFamily="34" charset="0"/>
                <a:ea typeface="Calibri" panose="020F0502020204030204" pitchFamily="34" charset="0"/>
                <a:cs typeface="Calibri" panose="020F0502020204030204" pitchFamily="34" charset="0"/>
              </a:rPr>
              <a:t>SRI (Solar </a:t>
            </a:r>
            <a:r>
              <a:rPr lang="it-IT" sz="3629" b="1" dirty="0" err="1">
                <a:solidFill>
                  <a:srgbClr val="000000"/>
                </a:solidFill>
                <a:latin typeface="Calibri" panose="020F0502020204030204" pitchFamily="34" charset="0"/>
                <a:ea typeface="Calibri" panose="020F0502020204030204" pitchFamily="34" charset="0"/>
                <a:cs typeface="Calibri" panose="020F0502020204030204" pitchFamily="34" charset="0"/>
              </a:rPr>
              <a:t>Reflectance</a:t>
            </a:r>
            <a:r>
              <a:rPr lang="it-IT" sz="3629" b="1" dirty="0">
                <a:solidFill>
                  <a:srgbClr val="000000"/>
                </a:solidFill>
                <a:latin typeface="Calibri" panose="020F0502020204030204" pitchFamily="34" charset="0"/>
                <a:ea typeface="Calibri" panose="020F0502020204030204" pitchFamily="34" charset="0"/>
                <a:cs typeface="Calibri" panose="020F0502020204030204" pitchFamily="34" charset="0"/>
              </a:rPr>
              <a:t> Index) </a:t>
            </a:r>
          </a:p>
          <a:p>
            <a:pPr algn="just" defTabSz="727509" eaLnBrk="1" fontAlgn="auto" hangingPunct="1">
              <a:spcBef>
                <a:spcPts val="0"/>
              </a:spcBef>
              <a:spcAft>
                <a:spcPts val="0"/>
              </a:spcAft>
              <a:buClr>
                <a:srgbClr val="F08A01"/>
              </a:buClr>
            </a:pPr>
            <a:r>
              <a:rPr lang="it-IT" sz="3629" b="1"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it-IT" sz="3629" dirty="0">
                <a:solidFill>
                  <a:srgbClr val="000000"/>
                </a:solidFill>
                <a:latin typeface="Calibri" panose="020F0502020204030204" pitchFamily="34" charset="0"/>
                <a:ea typeface="Calibri" panose="020F0502020204030204" pitchFamily="34" charset="0"/>
                <a:cs typeface="Calibri" panose="020F0502020204030204" pitchFamily="34" charset="0"/>
              </a:rPr>
              <a:t>Riflettanza ed Emissività</a:t>
            </a:r>
          </a:p>
          <a:p>
            <a:pPr algn="just" defTabSz="727509" eaLnBrk="1" fontAlgn="auto" hangingPunct="1">
              <a:spcBef>
                <a:spcPts val="0"/>
              </a:spcBef>
              <a:spcAft>
                <a:spcPts val="0"/>
              </a:spcAft>
              <a:buClr>
                <a:srgbClr val="F08A01"/>
              </a:buClr>
            </a:pPr>
            <a:r>
              <a:rPr lang="it-IT" sz="3629" dirty="0">
                <a:solidFill>
                  <a:srgbClr val="000000"/>
                </a:solidFill>
                <a:latin typeface="Calibri" panose="020F0502020204030204" pitchFamily="34" charset="0"/>
                <a:ea typeface="Calibri" panose="020F0502020204030204" pitchFamily="34" charset="0"/>
                <a:cs typeface="Calibri" panose="020F0502020204030204" pitchFamily="34" charset="0"/>
              </a:rPr>
              <a:t>	</a:t>
            </a:r>
          </a:p>
          <a:p>
            <a:pPr marL="454694" indent="-454694" algn="just" defTabSz="727509" eaLnBrk="1" fontAlgn="auto" hangingPunct="1">
              <a:spcBef>
                <a:spcPts val="0"/>
              </a:spcBef>
              <a:spcAft>
                <a:spcPts val="0"/>
              </a:spcAft>
              <a:buClr>
                <a:srgbClr val="F08A01"/>
              </a:buClr>
              <a:buFont typeface="Wingdings" panose="05000000000000000000" pitchFamily="2" charset="2"/>
              <a:buChar char="Ø"/>
            </a:pPr>
            <a:r>
              <a:rPr lang="it-IT" sz="3629" b="1" dirty="0">
                <a:solidFill>
                  <a:srgbClr val="000000"/>
                </a:solidFill>
                <a:latin typeface="Calibri" panose="020F0502020204030204" pitchFamily="34" charset="0"/>
                <a:ea typeface="Calibri" panose="020F0502020204030204" pitchFamily="34" charset="0"/>
                <a:cs typeface="Calibri" panose="020F0502020204030204" pitchFamily="34" charset="0"/>
              </a:rPr>
              <a:t>Corretta posa </a:t>
            </a:r>
            <a:r>
              <a:rPr lang="it-IT" sz="3629" dirty="0">
                <a:solidFill>
                  <a:srgbClr val="000000"/>
                </a:solidFill>
                <a:latin typeface="Calibri" panose="020F0502020204030204" pitchFamily="34" charset="0"/>
                <a:ea typeface="Calibri" panose="020F0502020204030204" pitchFamily="34" charset="0"/>
                <a:cs typeface="Calibri" panose="020F0502020204030204" pitchFamily="34" charset="0"/>
              </a:rPr>
              <a:t>in opera per riutilizzo di fine vita</a:t>
            </a:r>
          </a:p>
          <a:p>
            <a:pPr marL="454694" indent="-454694" algn="just" defTabSz="727509" eaLnBrk="1" fontAlgn="auto" hangingPunct="1">
              <a:spcBef>
                <a:spcPts val="0"/>
              </a:spcBef>
              <a:spcAft>
                <a:spcPts val="0"/>
              </a:spcAft>
              <a:buClr>
                <a:srgbClr val="F08A01"/>
              </a:buClr>
              <a:buFont typeface="Wingdings" panose="05000000000000000000" pitchFamily="2" charset="2"/>
              <a:buChar char="Ø"/>
            </a:pPr>
            <a:endParaRPr lang="it-IT" sz="3629" dirty="0">
              <a:solidFill>
                <a:srgbClr val="000000"/>
              </a:solidFill>
              <a:latin typeface="Calibri" panose="020F0502020204030204" pitchFamily="34" charset="0"/>
              <a:ea typeface="Calibri" panose="020F0502020204030204" pitchFamily="34" charset="0"/>
              <a:cs typeface="Calibri" panose="020F0502020204030204" pitchFamily="34" charset="0"/>
            </a:endParaRPr>
          </a:p>
          <a:p>
            <a:pPr marL="454694" indent="-454694" algn="just" defTabSz="727509" eaLnBrk="1" fontAlgn="auto" hangingPunct="1">
              <a:spcBef>
                <a:spcPts val="0"/>
              </a:spcBef>
              <a:spcAft>
                <a:spcPts val="0"/>
              </a:spcAft>
              <a:buClr>
                <a:srgbClr val="F08A01"/>
              </a:buClr>
              <a:buFont typeface="Wingdings" panose="05000000000000000000" pitchFamily="2" charset="2"/>
              <a:buChar char="Ø"/>
            </a:pPr>
            <a:r>
              <a:rPr lang="it-IT" sz="3629" b="1" dirty="0">
                <a:solidFill>
                  <a:srgbClr val="000000"/>
                </a:solidFill>
                <a:latin typeface="Calibri" panose="020F0502020204030204" pitchFamily="34" charset="0"/>
                <a:ea typeface="Calibri" panose="020F0502020204030204" pitchFamily="34" charset="0"/>
                <a:cs typeface="Calibri" panose="020F0502020204030204" pitchFamily="34" charset="0"/>
              </a:rPr>
              <a:t>Analisi del ciclo di vita  </a:t>
            </a:r>
            <a:r>
              <a:rPr lang="it-IT" sz="3629" dirty="0">
                <a:solidFill>
                  <a:srgbClr val="000000"/>
                </a:solidFill>
                <a:latin typeface="Calibri" panose="020F0502020204030204" pitchFamily="34" charset="0"/>
                <a:ea typeface="Calibri" panose="020F0502020204030204" pitchFamily="34" charset="0"/>
                <a:cs typeface="Calibri" panose="020F0502020204030204" pitchFamily="34" charset="0"/>
              </a:rPr>
              <a:t>LCA</a:t>
            </a:r>
          </a:p>
          <a:p>
            <a:pPr marL="454694" indent="-454694" algn="just" defTabSz="727509" eaLnBrk="1" fontAlgn="auto" hangingPunct="1">
              <a:spcBef>
                <a:spcPts val="0"/>
              </a:spcBef>
              <a:spcAft>
                <a:spcPts val="0"/>
              </a:spcAft>
              <a:buClr>
                <a:srgbClr val="F08A01"/>
              </a:buClr>
              <a:buFont typeface="Wingdings" panose="05000000000000000000" pitchFamily="2" charset="2"/>
              <a:buChar char="Ø"/>
            </a:pPr>
            <a:endParaRPr lang="it-IT" sz="3629" dirty="0">
              <a:solidFill>
                <a:srgbClr val="000000"/>
              </a:solidFill>
              <a:latin typeface="Calibri" panose="020F0502020204030204" pitchFamily="34" charset="0"/>
              <a:ea typeface="Calibri" panose="020F0502020204030204" pitchFamily="34" charset="0"/>
              <a:cs typeface="Calibri" panose="020F0502020204030204" pitchFamily="34" charset="0"/>
            </a:endParaRPr>
          </a:p>
        </p:txBody>
      </p:sp>
      <p:pic>
        <p:nvPicPr>
          <p:cNvPr id="8" name="Immagine 7" descr="Immagine che contiene screenshot&#10;&#10;Descrizione generata automaticamente">
            <a:extLst>
              <a:ext uri="{FF2B5EF4-FFF2-40B4-BE49-F238E27FC236}">
                <a16:creationId xmlns:a16="http://schemas.microsoft.com/office/drawing/2014/main" id="{BBB08FD9-CCAE-B576-F513-2CA1F9363A5B}"/>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14363346" y="5862631"/>
            <a:ext cx="4921082" cy="7281664"/>
          </a:xfrm>
          <a:prstGeom prst="rect">
            <a:avLst/>
          </a:prstGeom>
          <a:ln>
            <a:solidFill>
              <a:schemeClr val="bg1">
                <a:lumMod val="85000"/>
              </a:schemeClr>
            </a:solidFill>
          </a:ln>
        </p:spPr>
      </p:pic>
      <p:pic>
        <p:nvPicPr>
          <p:cNvPr id="7" name="Immagine 6" descr="Immagine che contiene Carattere, testo, design&#10;&#10;Il contenuto generato dall'IA potrebbe non essere corretto.">
            <a:extLst>
              <a:ext uri="{FF2B5EF4-FFF2-40B4-BE49-F238E27FC236}">
                <a16:creationId xmlns:a16="http://schemas.microsoft.com/office/drawing/2014/main" id="{A2D9F6D4-7377-4D3D-3AA2-048F9D5B74A0}"/>
              </a:ext>
            </a:extLst>
          </p:cNvPr>
          <p:cNvPicPr>
            <a:picLocks noChangeAspect="1"/>
          </p:cNvPicPr>
          <p:nvPr/>
        </p:nvPicPr>
        <p:blipFill>
          <a:blip r:embed="rId4"/>
          <a:stretch>
            <a:fillRect/>
          </a:stretch>
        </p:blipFill>
        <p:spPr>
          <a:xfrm>
            <a:off x="1534816" y="1961461"/>
            <a:ext cx="15784126" cy="1569992"/>
          </a:xfrm>
          <a:prstGeom prst="rect">
            <a:avLst/>
          </a:prstGeom>
        </p:spPr>
      </p:pic>
      <p:pic>
        <p:nvPicPr>
          <p:cNvPr id="10" name="Immagine 9" descr="Immagine che contiene testo, logo, Carattere, Elementi grafici&#10;&#10;Il contenuto generato dall'IA potrebbe non essere corretto.">
            <a:extLst>
              <a:ext uri="{FF2B5EF4-FFF2-40B4-BE49-F238E27FC236}">
                <a16:creationId xmlns:a16="http://schemas.microsoft.com/office/drawing/2014/main" id="{12D80F7B-8002-DDD7-2881-E636257CAFED}"/>
              </a:ext>
            </a:extLst>
          </p:cNvPr>
          <p:cNvPicPr>
            <a:picLocks noChangeAspect="1"/>
          </p:cNvPicPr>
          <p:nvPr/>
        </p:nvPicPr>
        <p:blipFill>
          <a:blip r:embed="rId5"/>
          <a:stretch>
            <a:fillRect/>
          </a:stretch>
        </p:blipFill>
        <p:spPr>
          <a:xfrm>
            <a:off x="19364214" y="7578080"/>
            <a:ext cx="5222408" cy="4250175"/>
          </a:xfrm>
          <a:prstGeom prst="rect">
            <a:avLst/>
          </a:prstGeom>
        </p:spPr>
      </p:pic>
    </p:spTree>
    <p:extLst>
      <p:ext uri="{BB962C8B-B14F-4D97-AF65-F5344CB8AC3E}">
        <p14:creationId xmlns:p14="http://schemas.microsoft.com/office/powerpoint/2010/main" val="284938009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A7F3CD-1B2E-07D0-61A1-67FB47DA993D}"/>
            </a:ext>
          </a:extLst>
        </p:cNvPr>
        <p:cNvGrpSpPr/>
        <p:nvPr/>
      </p:nvGrpSpPr>
      <p:grpSpPr>
        <a:xfrm>
          <a:off x="0" y="0"/>
          <a:ext cx="0" cy="0"/>
          <a:chOff x="0" y="0"/>
          <a:chExt cx="0" cy="0"/>
        </a:xfrm>
      </p:grpSpPr>
      <p:sp>
        <p:nvSpPr>
          <p:cNvPr id="3" name="CasellaDiTesto 2">
            <a:extLst>
              <a:ext uri="{FF2B5EF4-FFF2-40B4-BE49-F238E27FC236}">
                <a16:creationId xmlns:a16="http://schemas.microsoft.com/office/drawing/2014/main" id="{4FBD5398-2B16-8C94-BCC0-301AD5464680}"/>
              </a:ext>
            </a:extLst>
          </p:cNvPr>
          <p:cNvSpPr txBox="1"/>
          <p:nvPr/>
        </p:nvSpPr>
        <p:spPr>
          <a:xfrm>
            <a:off x="1766520" y="330060"/>
            <a:ext cx="17106990" cy="1041695"/>
          </a:xfrm>
          <a:prstGeom prst="rect">
            <a:avLst/>
          </a:prstGeom>
          <a:noFill/>
        </p:spPr>
        <p:txBody>
          <a:bodyPr wrap="square" rtlCol="0">
            <a:spAutoFit/>
          </a:bodyPr>
          <a:lstStyle/>
          <a:p>
            <a:pPr defTabSz="727509" eaLnBrk="1" fontAlgn="auto" hangingPunct="1">
              <a:spcBef>
                <a:spcPts val="0"/>
              </a:spcBef>
              <a:spcAft>
                <a:spcPts val="0"/>
              </a:spcAft>
            </a:pPr>
            <a:r>
              <a:rPr lang="it-IT" sz="6169" b="1" dirty="0">
                <a:solidFill>
                  <a:srgbClr val="F08A01"/>
                </a:solidFill>
                <a:latin typeface="Calibri" panose="020F0502020204030204" pitchFamily="34" charset="0"/>
                <a:ea typeface="Calibri" panose="020F0502020204030204" pitchFamily="34" charset="0"/>
                <a:cs typeface="Calibri" panose="020F0502020204030204" pitchFamily="34" charset="0"/>
              </a:rPr>
              <a:t>Certificati antigrandine</a:t>
            </a:r>
          </a:p>
        </p:txBody>
      </p:sp>
      <p:cxnSp>
        <p:nvCxnSpPr>
          <p:cNvPr id="4" name="Connettore diritto 3">
            <a:extLst>
              <a:ext uri="{FF2B5EF4-FFF2-40B4-BE49-F238E27FC236}">
                <a16:creationId xmlns:a16="http://schemas.microsoft.com/office/drawing/2014/main" id="{143911EE-4501-FBFA-D4D0-B2715AEA9E03}"/>
              </a:ext>
            </a:extLst>
          </p:cNvPr>
          <p:cNvCxnSpPr>
            <a:cxnSpLocks/>
          </p:cNvCxnSpPr>
          <p:nvPr/>
        </p:nvCxnSpPr>
        <p:spPr>
          <a:xfrm>
            <a:off x="1894856" y="1636432"/>
            <a:ext cx="1139825"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2" name="CasellaDiTesto 1">
            <a:extLst>
              <a:ext uri="{FF2B5EF4-FFF2-40B4-BE49-F238E27FC236}">
                <a16:creationId xmlns:a16="http://schemas.microsoft.com/office/drawing/2014/main" id="{E93918F3-89B1-8091-F1CA-5C5ACD42F7E5}"/>
              </a:ext>
            </a:extLst>
          </p:cNvPr>
          <p:cNvSpPr txBox="1"/>
          <p:nvPr/>
        </p:nvSpPr>
        <p:spPr>
          <a:xfrm>
            <a:off x="1895530" y="2249488"/>
            <a:ext cx="10080447" cy="7417415"/>
          </a:xfrm>
          <a:prstGeom prst="rect">
            <a:avLst/>
          </a:prstGeom>
          <a:noFill/>
        </p:spPr>
        <p:txBody>
          <a:bodyPr wrap="square">
            <a:spAutoFit/>
          </a:bodyPr>
          <a:lstStyle/>
          <a:p>
            <a:pPr algn="ctr"/>
            <a:r>
              <a:rPr lang="it-IT" sz="4000" b="1" dirty="0">
                <a:solidFill>
                  <a:srgbClr val="F68A1D"/>
                </a:solidFill>
                <a:latin typeface="Calibri" panose="020F0502020204030204" pitchFamily="34" charset="0"/>
                <a:ea typeface="Calibri" panose="020F0502020204030204" pitchFamily="34" charset="0"/>
                <a:cs typeface="Calibri" panose="020F0502020204030204" pitchFamily="34" charset="0"/>
              </a:rPr>
              <a:t>COPPI e TEGOLE ad alte prestazioni </a:t>
            </a:r>
          </a:p>
          <a:p>
            <a:pPr algn="ctr"/>
            <a:r>
              <a:rPr lang="it-IT" sz="4000" dirty="0">
                <a:latin typeface="Calibri" panose="020F0502020204030204" pitchFamily="34" charset="0"/>
                <a:ea typeface="Calibri" panose="020F0502020204030204" pitchFamily="34" charset="0"/>
                <a:cs typeface="Calibri" panose="020F0502020204030204" pitchFamily="34" charset="0"/>
              </a:rPr>
              <a:t>per affrontare stagioni calde e fredde ed </a:t>
            </a:r>
          </a:p>
          <a:p>
            <a:pPr algn="ctr"/>
            <a:r>
              <a:rPr lang="it-IT" sz="4000" dirty="0">
                <a:latin typeface="Calibri" panose="020F0502020204030204" pitchFamily="34" charset="0"/>
                <a:ea typeface="Calibri" panose="020F0502020204030204" pitchFamily="34" charset="0"/>
                <a:cs typeface="Calibri" panose="020F0502020204030204" pitchFamily="34" charset="0"/>
              </a:rPr>
              <a:t>eventi atmosferici estremi</a:t>
            </a:r>
          </a:p>
          <a:p>
            <a:endParaRPr lang="it-IT" sz="4000" dirty="0">
              <a:latin typeface="Calibri" panose="020F0502020204030204" pitchFamily="34" charset="0"/>
              <a:ea typeface="Calibri" panose="020F0502020204030204" pitchFamily="34" charset="0"/>
              <a:cs typeface="Calibri" panose="020F0502020204030204" pitchFamily="34" charset="0"/>
            </a:endParaRPr>
          </a:p>
          <a:p>
            <a:pPr algn="ctr"/>
            <a:r>
              <a:rPr lang="it-IT" sz="4000" b="1" dirty="0">
                <a:latin typeface="Calibri" panose="020F0502020204030204" pitchFamily="34" charset="0"/>
                <a:ea typeface="Calibri" panose="020F0502020204030204" pitchFamily="34" charset="0"/>
                <a:cs typeface="Calibri" panose="020F0502020204030204" pitchFamily="34" charset="0"/>
              </a:rPr>
              <a:t>Laboratorio</a:t>
            </a:r>
          </a:p>
          <a:p>
            <a:pPr algn="ctr"/>
            <a:r>
              <a:rPr lang="it-IT" sz="4000" b="1" dirty="0" err="1">
                <a:latin typeface="Calibri" panose="020F0502020204030204" pitchFamily="34" charset="0"/>
                <a:ea typeface="Calibri" panose="020F0502020204030204" pitchFamily="34" charset="0"/>
                <a:cs typeface="Calibri" panose="020F0502020204030204" pitchFamily="34" charset="0"/>
              </a:rPr>
              <a:t>p+f</a:t>
            </a:r>
            <a:r>
              <a:rPr lang="it-IT" sz="4000" b="1" dirty="0">
                <a:latin typeface="Calibri" panose="020F0502020204030204" pitchFamily="34" charset="0"/>
                <a:ea typeface="Calibri" panose="020F0502020204030204" pitchFamily="34" charset="0"/>
                <a:cs typeface="Calibri" panose="020F0502020204030204" pitchFamily="34" charset="0"/>
              </a:rPr>
              <a:t> </a:t>
            </a:r>
            <a:r>
              <a:rPr lang="it-IT" sz="4000" b="1" dirty="0" err="1">
                <a:latin typeface="Calibri" panose="020F0502020204030204" pitchFamily="34" charset="0"/>
                <a:ea typeface="Calibri" panose="020F0502020204030204" pitchFamily="34" charset="0"/>
                <a:cs typeface="Calibri" panose="020F0502020204030204" pitchFamily="34" charset="0"/>
              </a:rPr>
              <a:t>expert</a:t>
            </a:r>
            <a:r>
              <a:rPr lang="it-IT" sz="4000" b="1" dirty="0">
                <a:latin typeface="Calibri" panose="020F0502020204030204" pitchFamily="34" charset="0"/>
                <a:ea typeface="Calibri" panose="020F0502020204030204" pitchFamily="34" charset="0"/>
                <a:cs typeface="Calibri" panose="020F0502020204030204" pitchFamily="34" charset="0"/>
              </a:rPr>
              <a:t> </a:t>
            </a:r>
            <a:r>
              <a:rPr lang="it-IT" sz="4000" b="1" dirty="0" err="1">
                <a:latin typeface="Calibri" panose="020F0502020204030204" pitchFamily="34" charset="0"/>
                <a:ea typeface="Calibri" panose="020F0502020204030204" pitchFamily="34" charset="0"/>
                <a:cs typeface="Calibri" panose="020F0502020204030204" pitchFamily="34" charset="0"/>
              </a:rPr>
              <a:t>ag</a:t>
            </a:r>
            <a:endParaRPr lang="it-IT" sz="4000" b="1" dirty="0">
              <a:latin typeface="Calibri" panose="020F0502020204030204" pitchFamily="34" charset="0"/>
              <a:ea typeface="Calibri" panose="020F0502020204030204" pitchFamily="34" charset="0"/>
              <a:cs typeface="Calibri" panose="020F0502020204030204" pitchFamily="34" charset="0"/>
            </a:endParaRPr>
          </a:p>
          <a:p>
            <a:endParaRPr lang="it-IT" sz="3600" dirty="0">
              <a:latin typeface="Calibri" panose="020F0502020204030204" pitchFamily="34" charset="0"/>
              <a:ea typeface="Calibri" panose="020F0502020204030204" pitchFamily="34" charset="0"/>
              <a:cs typeface="Calibri" panose="020F0502020204030204" pitchFamily="34" charset="0"/>
            </a:endParaRPr>
          </a:p>
          <a:p>
            <a:endParaRPr lang="it-IT" sz="3600" dirty="0">
              <a:latin typeface="Calibri" panose="020F0502020204030204" pitchFamily="34" charset="0"/>
              <a:ea typeface="Calibri" panose="020F0502020204030204" pitchFamily="34" charset="0"/>
              <a:cs typeface="Calibri" panose="020F0502020204030204" pitchFamily="34" charset="0"/>
            </a:endParaRPr>
          </a:p>
          <a:p>
            <a:pPr algn="ctr"/>
            <a:r>
              <a:rPr lang="it-IT" sz="4800" b="1" dirty="0">
                <a:latin typeface="Calibri" panose="020F0502020204030204" pitchFamily="34" charset="0"/>
                <a:ea typeface="Calibri" panose="020F0502020204030204" pitchFamily="34" charset="0"/>
                <a:cs typeface="Calibri" panose="020F0502020204030204" pitchFamily="34" charset="0"/>
              </a:rPr>
              <a:t>Risultati</a:t>
            </a:r>
            <a:endParaRPr lang="it-IT" sz="3600" b="1" dirty="0">
              <a:latin typeface="Calibri" panose="020F0502020204030204" pitchFamily="34" charset="0"/>
              <a:ea typeface="Calibri" panose="020F0502020204030204" pitchFamily="34" charset="0"/>
              <a:cs typeface="Calibri" panose="020F0502020204030204" pitchFamily="34" charset="0"/>
            </a:endParaRPr>
          </a:p>
          <a:p>
            <a:pPr algn="ctr"/>
            <a:r>
              <a:rPr lang="it-IT" sz="4000" dirty="0">
                <a:latin typeface="Calibri" panose="020F0502020204030204" pitchFamily="34" charset="0"/>
                <a:ea typeface="Calibri" panose="020F0502020204030204" pitchFamily="34" charset="0"/>
                <a:cs typeface="Calibri" panose="020F0502020204030204" pitchFamily="34" charset="0"/>
              </a:rPr>
              <a:t>Superati i </a:t>
            </a:r>
            <a:r>
              <a:rPr lang="it-IT" sz="4000" b="1" dirty="0">
                <a:latin typeface="Calibri" panose="020F0502020204030204" pitchFamily="34" charset="0"/>
                <a:ea typeface="Calibri" panose="020F0502020204030204" pitchFamily="34" charset="0"/>
                <a:cs typeface="Calibri" panose="020F0502020204030204" pitchFamily="34" charset="0"/>
              </a:rPr>
              <a:t>test di resistenza alla grandine </a:t>
            </a:r>
            <a:br>
              <a:rPr lang="it-IT" sz="4000" b="1" dirty="0">
                <a:latin typeface="Calibri" panose="020F0502020204030204" pitchFamily="34" charset="0"/>
                <a:ea typeface="Calibri" panose="020F0502020204030204" pitchFamily="34" charset="0"/>
                <a:cs typeface="Calibri" panose="020F0502020204030204" pitchFamily="34" charset="0"/>
              </a:rPr>
            </a:br>
            <a:r>
              <a:rPr lang="it-IT" sz="4000" dirty="0">
                <a:latin typeface="Calibri" panose="020F0502020204030204" pitchFamily="34" charset="0"/>
                <a:ea typeface="Calibri" panose="020F0502020204030204" pitchFamily="34" charset="0"/>
                <a:cs typeface="Calibri" panose="020F0502020204030204" pitchFamily="34" charset="0"/>
              </a:rPr>
              <a:t>con valutazioni eccellenti</a:t>
            </a:r>
          </a:p>
          <a:p>
            <a:endParaRPr lang="it-IT" sz="3600" dirty="0">
              <a:latin typeface="Calibri" panose="020F0502020204030204" pitchFamily="34" charset="0"/>
              <a:ea typeface="Calibri" panose="020F0502020204030204" pitchFamily="34" charset="0"/>
              <a:cs typeface="Calibri" panose="020F0502020204030204" pitchFamily="34" charset="0"/>
            </a:endParaRPr>
          </a:p>
        </p:txBody>
      </p:sp>
      <p:pic>
        <p:nvPicPr>
          <p:cNvPr id="5" name="Immagine 4">
            <a:extLst>
              <a:ext uri="{FF2B5EF4-FFF2-40B4-BE49-F238E27FC236}">
                <a16:creationId xmlns:a16="http://schemas.microsoft.com/office/drawing/2014/main" id="{419F4CD5-8FDA-E2D4-10AB-3EEC109B95ED}"/>
              </a:ext>
            </a:extLst>
          </p:cNvPr>
          <p:cNvPicPr>
            <a:picLocks noChangeAspect="1"/>
          </p:cNvPicPr>
          <p:nvPr/>
        </p:nvPicPr>
        <p:blipFill>
          <a:blip r:embed="rId2" cstate="screen">
            <a:extLst>
              <a:ext uri="{28A0092B-C50C-407E-A947-70E740481C1C}">
                <a14:useLocalDpi xmlns:a14="http://schemas.microsoft.com/office/drawing/2010/main"/>
              </a:ext>
            </a:extLst>
          </a:blip>
          <a:srcRect l="6244" r="3914" b="13317"/>
          <a:stretch/>
        </p:blipFill>
        <p:spPr>
          <a:xfrm>
            <a:off x="13704168" y="345101"/>
            <a:ext cx="4703893" cy="6480000"/>
          </a:xfrm>
          <a:prstGeom prst="rect">
            <a:avLst/>
          </a:prstGeom>
          <a:ln w="76200">
            <a:solidFill>
              <a:srgbClr val="F08A01"/>
            </a:solidFill>
          </a:ln>
        </p:spPr>
      </p:pic>
      <p:pic>
        <p:nvPicPr>
          <p:cNvPr id="8" name="Immagine 7">
            <a:extLst>
              <a:ext uri="{FF2B5EF4-FFF2-40B4-BE49-F238E27FC236}">
                <a16:creationId xmlns:a16="http://schemas.microsoft.com/office/drawing/2014/main" id="{E0E0F4AE-D7BD-3197-8072-A3FBDB0F8907}"/>
              </a:ext>
            </a:extLst>
          </p:cNvPr>
          <p:cNvPicPr>
            <a:picLocks noChangeAspect="1"/>
          </p:cNvPicPr>
          <p:nvPr/>
        </p:nvPicPr>
        <p:blipFill>
          <a:blip r:embed="rId3"/>
          <a:stretch>
            <a:fillRect/>
          </a:stretch>
        </p:blipFill>
        <p:spPr>
          <a:xfrm>
            <a:off x="19176776" y="364935"/>
            <a:ext cx="4798419" cy="6480000"/>
          </a:xfrm>
          <a:prstGeom prst="rect">
            <a:avLst/>
          </a:prstGeom>
          <a:ln w="76200">
            <a:solidFill>
              <a:srgbClr val="F08A01"/>
            </a:solidFill>
          </a:ln>
        </p:spPr>
      </p:pic>
      <p:pic>
        <p:nvPicPr>
          <p:cNvPr id="10" name="Immagine 9">
            <a:extLst>
              <a:ext uri="{FF2B5EF4-FFF2-40B4-BE49-F238E27FC236}">
                <a16:creationId xmlns:a16="http://schemas.microsoft.com/office/drawing/2014/main" id="{A99A23B7-9B12-414D-D4F8-A17FB947A50D}"/>
              </a:ext>
            </a:extLst>
          </p:cNvPr>
          <p:cNvPicPr>
            <a:picLocks noChangeAspect="1"/>
          </p:cNvPicPr>
          <p:nvPr/>
        </p:nvPicPr>
        <p:blipFill>
          <a:blip r:embed="rId4"/>
          <a:stretch>
            <a:fillRect/>
          </a:stretch>
        </p:blipFill>
        <p:spPr>
          <a:xfrm>
            <a:off x="16584488" y="7434064"/>
            <a:ext cx="4281289" cy="6119960"/>
          </a:xfrm>
          <a:prstGeom prst="rect">
            <a:avLst/>
          </a:prstGeom>
          <a:ln w="76200">
            <a:solidFill>
              <a:schemeClr val="accent1">
                <a:lumMod val="40000"/>
                <a:lumOff val="60000"/>
              </a:schemeClr>
            </a:solidFill>
          </a:ln>
        </p:spPr>
      </p:pic>
      <p:pic>
        <p:nvPicPr>
          <p:cNvPr id="11" name="Immagine 10">
            <a:extLst>
              <a:ext uri="{FF2B5EF4-FFF2-40B4-BE49-F238E27FC236}">
                <a16:creationId xmlns:a16="http://schemas.microsoft.com/office/drawing/2014/main" id="{2ED74574-2415-5989-E6CF-D5A157A36CC2}"/>
              </a:ext>
            </a:extLst>
          </p:cNvPr>
          <p:cNvPicPr>
            <a:picLocks noChangeAspect="1"/>
          </p:cNvPicPr>
          <p:nvPr/>
        </p:nvPicPr>
        <p:blipFill>
          <a:blip r:embed="rId5"/>
          <a:stretch>
            <a:fillRect/>
          </a:stretch>
        </p:blipFill>
        <p:spPr>
          <a:xfrm>
            <a:off x="13541403" y="12199760"/>
            <a:ext cx="1996766" cy="922645"/>
          </a:xfrm>
          <a:prstGeom prst="rect">
            <a:avLst/>
          </a:prstGeom>
        </p:spPr>
      </p:pic>
      <p:pic>
        <p:nvPicPr>
          <p:cNvPr id="12" name="Elemento grafico 11">
            <a:extLst>
              <a:ext uri="{FF2B5EF4-FFF2-40B4-BE49-F238E27FC236}">
                <a16:creationId xmlns:a16="http://schemas.microsoft.com/office/drawing/2014/main" id="{461FA71A-0643-7CE0-5383-4E407CBDD6DC}"/>
              </a:ext>
            </a:extLst>
          </p:cNvPr>
          <p:cNvPicPr>
            <a:picLocks noChangeAspect="1"/>
          </p:cNvPicPr>
          <p:nvPr/>
        </p:nvPicPr>
        <p:blipFill>
          <a:blip r:embed="rId6">
            <a:extLst>
              <a:ext uri="{96DAC541-7B7A-43D3-8B79-37D633B846F1}">
                <asvg:svgBlip xmlns:asvg="http://schemas.microsoft.com/office/drawing/2016/SVG/main" r:embed="rId7"/>
              </a:ext>
            </a:extLst>
          </a:blip>
          <a:srcRect l="4029" t="7128" r="7791" b="6452"/>
          <a:stretch>
            <a:fillRect/>
          </a:stretch>
        </p:blipFill>
        <p:spPr>
          <a:xfrm>
            <a:off x="11390199" y="8514184"/>
            <a:ext cx="4564060" cy="2952328"/>
          </a:xfrm>
          <a:prstGeom prst="rect">
            <a:avLst/>
          </a:prstGeom>
        </p:spPr>
      </p:pic>
    </p:spTree>
    <p:extLst>
      <p:ext uri="{BB962C8B-B14F-4D97-AF65-F5344CB8AC3E}">
        <p14:creationId xmlns:p14="http://schemas.microsoft.com/office/powerpoint/2010/main" val="262539649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443773-97CD-B024-FB49-08329F6C9FCB}"/>
            </a:ext>
          </a:extLst>
        </p:cNvPr>
        <p:cNvGrpSpPr/>
        <p:nvPr/>
      </p:nvGrpSpPr>
      <p:grpSpPr>
        <a:xfrm>
          <a:off x="0" y="0"/>
          <a:ext cx="0" cy="0"/>
          <a:chOff x="0" y="0"/>
          <a:chExt cx="0" cy="0"/>
        </a:xfrm>
      </p:grpSpPr>
      <p:pic>
        <p:nvPicPr>
          <p:cNvPr id="1026" name="Picture 2">
            <a:extLst>
              <a:ext uri="{FF2B5EF4-FFF2-40B4-BE49-F238E27FC236}">
                <a16:creationId xmlns:a16="http://schemas.microsoft.com/office/drawing/2014/main" id="{1CF90676-162C-6507-AC52-6F1DEF4C725F}"/>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8236281" y="3689648"/>
            <a:ext cx="6147719" cy="4129137"/>
          </a:xfrm>
          <a:prstGeom prst="rect">
            <a:avLst/>
          </a:prstGeom>
          <a:noFill/>
          <a:extLst>
            <a:ext uri="{909E8E84-426E-40DD-AFC4-6F175D3DCCD1}">
              <a14:hiddenFill xmlns:a14="http://schemas.microsoft.com/office/drawing/2010/main">
                <a:solidFill>
                  <a:srgbClr val="FFFFFF"/>
                </a:solidFill>
              </a14:hiddenFill>
            </a:ext>
          </a:extLst>
        </p:spPr>
      </p:pic>
      <p:pic>
        <p:nvPicPr>
          <p:cNvPr id="3" name="Immagine 2" descr="Immagine che contiene testo, schermata, Carattere&#10;&#10;Il contenuto generato dall'IA potrebbe non essere corretto.">
            <a:extLst>
              <a:ext uri="{FF2B5EF4-FFF2-40B4-BE49-F238E27FC236}">
                <a16:creationId xmlns:a16="http://schemas.microsoft.com/office/drawing/2014/main" id="{AE7734E2-C6EF-07DB-C11B-D88AAA8550EC}"/>
              </a:ext>
            </a:extLst>
          </p:cNvPr>
          <p:cNvPicPr>
            <a:picLocks noChangeAspect="1"/>
          </p:cNvPicPr>
          <p:nvPr/>
        </p:nvPicPr>
        <p:blipFill>
          <a:blip r:embed="rId3"/>
          <a:stretch>
            <a:fillRect/>
          </a:stretch>
        </p:blipFill>
        <p:spPr>
          <a:xfrm>
            <a:off x="1894856" y="9320474"/>
            <a:ext cx="10657355" cy="3955950"/>
          </a:xfrm>
          <a:prstGeom prst="rect">
            <a:avLst/>
          </a:prstGeom>
        </p:spPr>
      </p:pic>
      <p:pic>
        <p:nvPicPr>
          <p:cNvPr id="6" name="Immagine 5" descr="Immagine che contiene testo, Carattere, logo, cerchio&#10;&#10;Il contenuto generato dall'IA potrebbe non essere corretto.">
            <a:extLst>
              <a:ext uri="{FF2B5EF4-FFF2-40B4-BE49-F238E27FC236}">
                <a16:creationId xmlns:a16="http://schemas.microsoft.com/office/drawing/2014/main" id="{C0C7F00F-5C9C-6099-284B-094C24F2038C}"/>
              </a:ext>
            </a:extLst>
          </p:cNvPr>
          <p:cNvPicPr>
            <a:picLocks noChangeAspect="1"/>
          </p:cNvPicPr>
          <p:nvPr/>
        </p:nvPicPr>
        <p:blipFill>
          <a:blip r:embed="rId4"/>
          <a:stretch>
            <a:fillRect/>
          </a:stretch>
        </p:blipFill>
        <p:spPr>
          <a:xfrm>
            <a:off x="17880632" y="9317746"/>
            <a:ext cx="4850870" cy="3739526"/>
          </a:xfrm>
          <a:prstGeom prst="rect">
            <a:avLst/>
          </a:prstGeom>
        </p:spPr>
      </p:pic>
      <p:pic>
        <p:nvPicPr>
          <p:cNvPr id="8" name="Immagine 7" descr="Immagine che contiene testo, Carattere, schermata, Elementi grafici&#10;&#10;Il contenuto generato dall'IA potrebbe non essere corretto.">
            <a:extLst>
              <a:ext uri="{FF2B5EF4-FFF2-40B4-BE49-F238E27FC236}">
                <a16:creationId xmlns:a16="http://schemas.microsoft.com/office/drawing/2014/main" id="{9F4D768B-DF39-A2FA-71ED-E0B5004C2BFC}"/>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1048984" y="294659"/>
            <a:ext cx="2964474" cy="2954304"/>
          </a:xfrm>
          <a:prstGeom prst="rect">
            <a:avLst/>
          </a:prstGeom>
        </p:spPr>
      </p:pic>
      <p:sp>
        <p:nvSpPr>
          <p:cNvPr id="9" name="CasellaDiTesto 8">
            <a:extLst>
              <a:ext uri="{FF2B5EF4-FFF2-40B4-BE49-F238E27FC236}">
                <a16:creationId xmlns:a16="http://schemas.microsoft.com/office/drawing/2014/main" id="{B2B2DE26-A199-96AB-8C5E-9C8209130C3E}"/>
              </a:ext>
            </a:extLst>
          </p:cNvPr>
          <p:cNvSpPr txBox="1"/>
          <p:nvPr/>
        </p:nvSpPr>
        <p:spPr>
          <a:xfrm>
            <a:off x="1894856" y="2136095"/>
            <a:ext cx="16201800" cy="5910401"/>
          </a:xfrm>
          <a:prstGeom prst="rect">
            <a:avLst/>
          </a:prstGeom>
          <a:noFill/>
        </p:spPr>
        <p:txBody>
          <a:bodyPr wrap="square" rtlCol="0">
            <a:spAutoFit/>
          </a:bodyPr>
          <a:lstStyle/>
          <a:p>
            <a:pPr>
              <a:lnSpc>
                <a:spcPct val="150000"/>
              </a:lnSpc>
            </a:pPr>
            <a:r>
              <a:rPr lang="it-IT" sz="3200" dirty="0" err="1"/>
              <a:t>Aerotile</a:t>
            </a:r>
            <a:r>
              <a:rPr lang="it-IT" sz="3200" dirty="0"/>
              <a:t>® è l’innovativa tegola ventilata che garantisce un miglioramento dell’efficienza energetica della casa. La tegola ventilata permette una maggiore ventilazione con una conseguente riduzione del calore del sottotetto.</a:t>
            </a:r>
          </a:p>
          <a:p>
            <a:pPr>
              <a:lnSpc>
                <a:spcPct val="150000"/>
              </a:lnSpc>
            </a:pPr>
            <a:r>
              <a:rPr lang="it-IT" sz="3200" dirty="0"/>
              <a:t>Una minor temperatura all’interno delle abitazioni nei periodi estivi comporta un minor utilizzo dei sistemi di aria condizionata: la soluzione perfetta per risparmiare nelle bollette ed essere amici dell’ambiente.</a:t>
            </a:r>
          </a:p>
          <a:p>
            <a:pPr>
              <a:lnSpc>
                <a:spcPct val="150000"/>
              </a:lnSpc>
            </a:pPr>
            <a:r>
              <a:rPr lang="it-IT" sz="3200" dirty="0"/>
              <a:t>Aerotile® è la risultante di un progetto di ricerca europeo denominato Life  Herotile, nell’ambito del PROGRAMMA LIFE (LIFE14CCA/IT/000939). </a:t>
            </a:r>
          </a:p>
        </p:txBody>
      </p:sp>
      <p:sp>
        <p:nvSpPr>
          <p:cNvPr id="10" name="CasellaDiTesto 9">
            <a:extLst>
              <a:ext uri="{FF2B5EF4-FFF2-40B4-BE49-F238E27FC236}">
                <a16:creationId xmlns:a16="http://schemas.microsoft.com/office/drawing/2014/main" id="{31DA8824-F1F3-049F-6D5F-5D5E44E8B59D}"/>
              </a:ext>
            </a:extLst>
          </p:cNvPr>
          <p:cNvSpPr txBox="1"/>
          <p:nvPr/>
        </p:nvSpPr>
        <p:spPr>
          <a:xfrm>
            <a:off x="1766520" y="330060"/>
            <a:ext cx="17106990" cy="1991058"/>
          </a:xfrm>
          <a:prstGeom prst="rect">
            <a:avLst/>
          </a:prstGeom>
          <a:noFill/>
        </p:spPr>
        <p:txBody>
          <a:bodyPr wrap="square" rtlCol="0">
            <a:spAutoFit/>
          </a:bodyPr>
          <a:lstStyle/>
          <a:p>
            <a:pPr defTabSz="727509"/>
            <a:r>
              <a:rPr lang="it-IT" sz="6169" b="1" dirty="0">
                <a:solidFill>
                  <a:srgbClr val="F08A01"/>
                </a:solidFill>
                <a:latin typeface="Calibri" panose="020F0502020204030204" pitchFamily="34" charset="0"/>
                <a:ea typeface="Calibri" panose="020F0502020204030204" pitchFamily="34" charset="0"/>
                <a:cs typeface="Calibri" panose="020F0502020204030204" pitchFamily="34" charset="0"/>
              </a:rPr>
              <a:t>Dal progetto Herotile nasce Aerotile</a:t>
            </a:r>
          </a:p>
          <a:p>
            <a:pPr defTabSz="727509" eaLnBrk="1" fontAlgn="auto" hangingPunct="1">
              <a:spcBef>
                <a:spcPts val="0"/>
              </a:spcBef>
              <a:spcAft>
                <a:spcPts val="0"/>
              </a:spcAft>
            </a:pPr>
            <a:endParaRPr lang="it-IT" sz="6169" b="1" dirty="0">
              <a:solidFill>
                <a:srgbClr val="F08A01"/>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627022223"/>
      </p:ext>
    </p:extLst>
  </p:cSld>
  <p:clrMapOvr>
    <a:masterClrMapping/>
  </p:clrMapOvr>
</p:sld>
</file>

<file path=ppt/theme/theme1.xml><?xml version="1.0" encoding="utf-8"?>
<a:theme xmlns:a="http://schemas.openxmlformats.org/drawingml/2006/main" name="Tema di Office">
  <a:themeElements>
    <a:clrScheme name="Tema di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ema di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i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2.xml><?xml version="1.0" encoding="utf-8"?>
<a:theme xmlns:a="http://schemas.openxmlformats.org/drawingml/2006/main" name="1_Tema di Office">
  <a:themeElements>
    <a:clrScheme name="Tema di 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Tema di 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Tema di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Tema di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Tema di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
  <TotalTime>128</TotalTime>
  <Words>2193</Words>
  <Application>Microsoft Office PowerPoint</Application>
  <PresentationFormat>Personalizzato</PresentationFormat>
  <Paragraphs>266</Paragraphs>
  <Slides>38</Slides>
  <Notes>8</Notes>
  <HiddenSlides>0</HiddenSlides>
  <MMClips>1</MMClips>
  <ScaleCrop>false</ScaleCrop>
  <HeadingPairs>
    <vt:vector size="6" baseType="variant">
      <vt:variant>
        <vt:lpstr>Caratteri utilizzati</vt:lpstr>
      </vt:variant>
      <vt:variant>
        <vt:i4>12</vt:i4>
      </vt:variant>
      <vt:variant>
        <vt:lpstr>Tema</vt:lpstr>
      </vt:variant>
      <vt:variant>
        <vt:i4>2</vt:i4>
      </vt:variant>
      <vt:variant>
        <vt:lpstr>Titoli diapositive</vt:lpstr>
      </vt:variant>
      <vt:variant>
        <vt:i4>38</vt:i4>
      </vt:variant>
    </vt:vector>
  </HeadingPairs>
  <TitlesOfParts>
    <vt:vector size="52" baseType="lpstr">
      <vt:lpstr>Aptos</vt:lpstr>
      <vt:lpstr>Aptos Display</vt:lpstr>
      <vt:lpstr>Arial</vt:lpstr>
      <vt:lpstr>Calibri</vt:lpstr>
      <vt:lpstr>Calibri Light</vt:lpstr>
      <vt:lpstr>DINPro-Bold</vt:lpstr>
      <vt:lpstr>Helvetica</vt:lpstr>
      <vt:lpstr>HelveticaNeueLT Std Lt</vt:lpstr>
      <vt:lpstr>Nofret</vt:lpstr>
      <vt:lpstr>Quicksand</vt:lpstr>
      <vt:lpstr>Times New Roman</vt:lpstr>
      <vt:lpstr>Wingdings</vt:lpstr>
      <vt:lpstr>Tema di Office</vt:lpstr>
      <vt:lpstr>1_Tema di Office</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http://www.lifeherotile.eu http://www.lifesuperhero.eu https://lifecapt-tile.eu </vt:lpstr>
      <vt:lpstr>Presentazione standard di PowerPoint</vt:lpstr>
      <vt:lpstr>Presentazione standard di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Andrea Visentin</dc:creator>
  <cp:lastModifiedBy>Mario Cunial</cp:lastModifiedBy>
  <cp:revision>499</cp:revision>
  <cp:lastPrinted>2023-04-11T10:50:11Z</cp:lastPrinted>
  <dcterms:created xsi:type="dcterms:W3CDTF">1601-01-01T00:00:00Z</dcterms:created>
  <dcterms:modified xsi:type="dcterms:W3CDTF">2026-01-29T10:56:45Z</dcterms:modified>
</cp:coreProperties>
</file>